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8"/>
  </p:notesMasterIdLst>
  <p:sldIdLst>
    <p:sldId id="348" r:id="rId2"/>
    <p:sldId id="299" r:id="rId3"/>
    <p:sldId id="380" r:id="rId4"/>
    <p:sldId id="424" r:id="rId5"/>
    <p:sldId id="405" r:id="rId6"/>
    <p:sldId id="381" r:id="rId7"/>
    <p:sldId id="382" r:id="rId8"/>
    <p:sldId id="383" r:id="rId9"/>
    <p:sldId id="431" r:id="rId10"/>
    <p:sldId id="406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3" r:id="rId20"/>
    <p:sldId id="392" r:id="rId21"/>
    <p:sldId id="394" r:id="rId22"/>
    <p:sldId id="430" r:id="rId23"/>
    <p:sldId id="425" r:id="rId24"/>
    <p:sldId id="407" r:id="rId25"/>
    <p:sldId id="395" r:id="rId26"/>
    <p:sldId id="396" r:id="rId27"/>
    <p:sldId id="397" r:id="rId28"/>
    <p:sldId id="399" r:id="rId29"/>
    <p:sldId id="398" r:id="rId30"/>
    <p:sldId id="400" r:id="rId31"/>
    <p:sldId id="401" r:id="rId32"/>
    <p:sldId id="402" r:id="rId33"/>
    <p:sldId id="403" r:id="rId34"/>
    <p:sldId id="404" r:id="rId35"/>
    <p:sldId id="432" r:id="rId36"/>
    <p:sldId id="426" r:id="rId37"/>
    <p:sldId id="427" r:id="rId38"/>
    <p:sldId id="410" r:id="rId39"/>
    <p:sldId id="409" r:id="rId40"/>
    <p:sldId id="411" r:id="rId41"/>
    <p:sldId id="412" r:id="rId42"/>
    <p:sldId id="413" r:id="rId43"/>
    <p:sldId id="415" r:id="rId44"/>
    <p:sldId id="417" r:id="rId45"/>
    <p:sldId id="414" r:id="rId46"/>
    <p:sldId id="408" r:id="rId47"/>
    <p:sldId id="429" r:id="rId48"/>
    <p:sldId id="419" r:id="rId49"/>
    <p:sldId id="428" r:id="rId50"/>
    <p:sldId id="421" r:id="rId51"/>
    <p:sldId id="420" r:id="rId52"/>
    <p:sldId id="422" r:id="rId53"/>
    <p:sldId id="423" r:id="rId54"/>
    <p:sldId id="418" r:id="rId55"/>
    <p:sldId id="266" r:id="rId56"/>
    <p:sldId id="331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CC3300"/>
    <a:srgbClr val="CC99FF"/>
    <a:srgbClr val="FFFF99"/>
    <a:srgbClr val="66CCFF"/>
    <a:srgbClr val="99FF99"/>
    <a:srgbClr val="FF9900"/>
    <a:srgbClr val="FF9999"/>
    <a:srgbClr val="00FFCC"/>
    <a:srgbClr val="FD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79B745-E6DA-4A52-8D5D-284472393EED}" v="16" dt="2025-08-04T14:11:00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7" autoAdjust="0"/>
    <p:restoredTop sz="86395"/>
  </p:normalViewPr>
  <p:slideViewPr>
    <p:cSldViewPr snapToGrid="0">
      <p:cViewPr varScale="1">
        <p:scale>
          <a:sx n="73" d="100"/>
          <a:sy n="73" d="100"/>
        </p:scale>
        <p:origin x="9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sya Natasya Musa" userId="39dfa80ec31d0bdb" providerId="LiveId" clId="{1479B745-E6DA-4A52-8D5D-284472393EED}"/>
    <pc:docChg chg="undo custSel addSld delSld modSld">
      <pc:chgData name="Aisya Natasya Musa" userId="39dfa80ec31d0bdb" providerId="LiveId" clId="{1479B745-E6DA-4A52-8D5D-284472393EED}" dt="2025-08-04T14:11:01.884" v="693" actId="207"/>
      <pc:docMkLst>
        <pc:docMk/>
      </pc:docMkLst>
      <pc:sldChg chg="modSp mod">
        <pc:chgData name="Aisya Natasya Musa" userId="39dfa80ec31d0bdb" providerId="LiveId" clId="{1479B745-E6DA-4A52-8D5D-284472393EED}" dt="2025-08-04T10:41:50.710" v="0" actId="6549"/>
        <pc:sldMkLst>
          <pc:docMk/>
          <pc:sldMk cId="2313836100" sldId="382"/>
        </pc:sldMkLst>
        <pc:spChg chg="mod">
          <ac:chgData name="Aisya Natasya Musa" userId="39dfa80ec31d0bdb" providerId="LiveId" clId="{1479B745-E6DA-4A52-8D5D-284472393EED}" dt="2025-08-04T10:41:50.710" v="0" actId="6549"/>
          <ac:spMkLst>
            <pc:docMk/>
            <pc:sldMk cId="2313836100" sldId="382"/>
            <ac:spMk id="4" creationId="{AFE47237-0450-57BA-663F-025AE633CB80}"/>
          </ac:spMkLst>
        </pc:spChg>
      </pc:sldChg>
      <pc:sldChg chg="modSp mod">
        <pc:chgData name="Aisya Natasya Musa" userId="39dfa80ec31d0bdb" providerId="LiveId" clId="{1479B745-E6DA-4A52-8D5D-284472393EED}" dt="2025-08-04T10:49:53.879" v="102" actId="20577"/>
        <pc:sldMkLst>
          <pc:docMk/>
          <pc:sldMk cId="2161439550" sldId="388"/>
        </pc:sldMkLst>
        <pc:spChg chg="mod">
          <ac:chgData name="Aisya Natasya Musa" userId="39dfa80ec31d0bdb" providerId="LiveId" clId="{1479B745-E6DA-4A52-8D5D-284472393EED}" dt="2025-08-04T10:49:53.879" v="102" actId="20577"/>
          <ac:spMkLst>
            <pc:docMk/>
            <pc:sldMk cId="2161439550" sldId="388"/>
            <ac:spMk id="4" creationId="{B0EE0467-76B0-0116-7527-3718C4E94654}"/>
          </ac:spMkLst>
        </pc:spChg>
      </pc:sldChg>
      <pc:sldChg chg="modSp mod">
        <pc:chgData name="Aisya Natasya Musa" userId="39dfa80ec31d0bdb" providerId="LiveId" clId="{1479B745-E6DA-4A52-8D5D-284472393EED}" dt="2025-08-04T10:50:27.418" v="107" actId="2710"/>
        <pc:sldMkLst>
          <pc:docMk/>
          <pc:sldMk cId="3003814576" sldId="389"/>
        </pc:sldMkLst>
        <pc:spChg chg="mod">
          <ac:chgData name="Aisya Natasya Musa" userId="39dfa80ec31d0bdb" providerId="LiveId" clId="{1479B745-E6DA-4A52-8D5D-284472393EED}" dt="2025-08-04T10:50:27.418" v="107" actId="2710"/>
          <ac:spMkLst>
            <pc:docMk/>
            <pc:sldMk cId="3003814576" sldId="389"/>
            <ac:spMk id="4" creationId="{0980C249-137B-CB19-5530-92C8B5434B9C}"/>
          </ac:spMkLst>
        </pc:spChg>
      </pc:sldChg>
      <pc:sldChg chg="modSp mod">
        <pc:chgData name="Aisya Natasya Musa" userId="39dfa80ec31d0bdb" providerId="LiveId" clId="{1479B745-E6DA-4A52-8D5D-284472393EED}" dt="2025-08-04T10:51:29.140" v="109" actId="207"/>
        <pc:sldMkLst>
          <pc:docMk/>
          <pc:sldMk cId="3308567413" sldId="390"/>
        </pc:sldMkLst>
        <pc:spChg chg="mod">
          <ac:chgData name="Aisya Natasya Musa" userId="39dfa80ec31d0bdb" providerId="LiveId" clId="{1479B745-E6DA-4A52-8D5D-284472393EED}" dt="2025-08-04T10:51:29.140" v="109" actId="207"/>
          <ac:spMkLst>
            <pc:docMk/>
            <pc:sldMk cId="3308567413" sldId="390"/>
            <ac:spMk id="4" creationId="{21098003-0896-7DD2-402D-2AE06D507967}"/>
          </ac:spMkLst>
        </pc:spChg>
      </pc:sldChg>
      <pc:sldChg chg="modSp mod">
        <pc:chgData name="Aisya Natasya Musa" userId="39dfa80ec31d0bdb" providerId="LiveId" clId="{1479B745-E6DA-4A52-8D5D-284472393EED}" dt="2025-08-04T10:53:36.008" v="153" actId="6549"/>
        <pc:sldMkLst>
          <pc:docMk/>
          <pc:sldMk cId="29800053" sldId="391"/>
        </pc:sldMkLst>
        <pc:spChg chg="mod">
          <ac:chgData name="Aisya Natasya Musa" userId="39dfa80ec31d0bdb" providerId="LiveId" clId="{1479B745-E6DA-4A52-8D5D-284472393EED}" dt="2025-08-04T10:53:36.008" v="153" actId="6549"/>
          <ac:spMkLst>
            <pc:docMk/>
            <pc:sldMk cId="29800053" sldId="391"/>
            <ac:spMk id="4" creationId="{37F5C131-CDED-011F-427C-26FEBFBB4A48}"/>
          </ac:spMkLst>
        </pc:spChg>
      </pc:sldChg>
      <pc:sldChg chg="modSp mod">
        <pc:chgData name="Aisya Natasya Musa" userId="39dfa80ec31d0bdb" providerId="LiveId" clId="{1479B745-E6DA-4A52-8D5D-284472393EED}" dt="2025-08-04T10:55:33.962" v="207" actId="20577"/>
        <pc:sldMkLst>
          <pc:docMk/>
          <pc:sldMk cId="4231647216" sldId="395"/>
        </pc:sldMkLst>
        <pc:spChg chg="mod">
          <ac:chgData name="Aisya Natasya Musa" userId="39dfa80ec31d0bdb" providerId="LiveId" clId="{1479B745-E6DA-4A52-8D5D-284472393EED}" dt="2025-08-04T10:55:33.962" v="207" actId="20577"/>
          <ac:spMkLst>
            <pc:docMk/>
            <pc:sldMk cId="4231647216" sldId="395"/>
            <ac:spMk id="4" creationId="{D4845059-40E2-2C84-4126-28FA5B90A487}"/>
          </ac:spMkLst>
        </pc:spChg>
      </pc:sldChg>
      <pc:sldChg chg="modSp mod">
        <pc:chgData name="Aisya Natasya Musa" userId="39dfa80ec31d0bdb" providerId="LiveId" clId="{1479B745-E6DA-4A52-8D5D-284472393EED}" dt="2025-08-04T10:58:27.502" v="208" actId="113"/>
        <pc:sldMkLst>
          <pc:docMk/>
          <pc:sldMk cId="4094629280" sldId="400"/>
        </pc:sldMkLst>
        <pc:spChg chg="mod">
          <ac:chgData name="Aisya Natasya Musa" userId="39dfa80ec31d0bdb" providerId="LiveId" clId="{1479B745-E6DA-4A52-8D5D-284472393EED}" dt="2025-08-04T10:58:27.502" v="208" actId="113"/>
          <ac:spMkLst>
            <pc:docMk/>
            <pc:sldMk cId="4094629280" sldId="400"/>
            <ac:spMk id="4" creationId="{A5A7171E-FE95-6876-2F64-CA81E2767A28}"/>
          </ac:spMkLst>
        </pc:spChg>
      </pc:sldChg>
      <pc:sldChg chg="modSp mod">
        <pc:chgData name="Aisya Natasya Musa" userId="39dfa80ec31d0bdb" providerId="LiveId" clId="{1479B745-E6DA-4A52-8D5D-284472393EED}" dt="2025-08-04T14:11:01.884" v="693" actId="207"/>
        <pc:sldMkLst>
          <pc:docMk/>
          <pc:sldMk cId="2794889038" sldId="402"/>
        </pc:sldMkLst>
        <pc:spChg chg="mod">
          <ac:chgData name="Aisya Natasya Musa" userId="39dfa80ec31d0bdb" providerId="LiveId" clId="{1479B745-E6DA-4A52-8D5D-284472393EED}" dt="2025-08-04T14:11:01.884" v="693" actId="207"/>
          <ac:spMkLst>
            <pc:docMk/>
            <pc:sldMk cId="2794889038" sldId="402"/>
            <ac:spMk id="4" creationId="{59CB7343-D5CB-CE41-BEDA-38B5C59995E5}"/>
          </ac:spMkLst>
        </pc:spChg>
      </pc:sldChg>
      <pc:sldChg chg="modSp mod">
        <pc:chgData name="Aisya Natasya Musa" userId="39dfa80ec31d0bdb" providerId="LiveId" clId="{1479B745-E6DA-4A52-8D5D-284472393EED}" dt="2025-08-04T11:03:46.344" v="302" actId="1038"/>
        <pc:sldMkLst>
          <pc:docMk/>
          <pc:sldMk cId="3540986945" sldId="415"/>
        </pc:sldMkLst>
        <pc:spChg chg="mod">
          <ac:chgData name="Aisya Natasya Musa" userId="39dfa80ec31d0bdb" providerId="LiveId" clId="{1479B745-E6DA-4A52-8D5D-284472393EED}" dt="2025-08-04T11:03:46.344" v="302" actId="1038"/>
          <ac:spMkLst>
            <pc:docMk/>
            <pc:sldMk cId="3540986945" sldId="415"/>
            <ac:spMk id="9" creationId="{E81C5962-55DC-E231-5A38-19F7FFBA97E1}"/>
          </ac:spMkLst>
        </pc:spChg>
      </pc:sldChg>
      <pc:sldChg chg="del">
        <pc:chgData name="Aisya Natasya Musa" userId="39dfa80ec31d0bdb" providerId="LiveId" clId="{1479B745-E6DA-4A52-8D5D-284472393EED}" dt="2025-08-04T11:05:26.436" v="303" actId="47"/>
        <pc:sldMkLst>
          <pc:docMk/>
          <pc:sldMk cId="4092482350" sldId="416"/>
        </pc:sldMkLst>
      </pc:sldChg>
      <pc:sldChg chg="modSp mod">
        <pc:chgData name="Aisya Natasya Musa" userId="39dfa80ec31d0bdb" providerId="LiveId" clId="{1479B745-E6DA-4A52-8D5D-284472393EED}" dt="2025-08-04T11:12:33.544" v="432" actId="14100"/>
        <pc:sldMkLst>
          <pc:docMk/>
          <pc:sldMk cId="122823467" sldId="418"/>
        </pc:sldMkLst>
        <pc:spChg chg="mod">
          <ac:chgData name="Aisya Natasya Musa" userId="39dfa80ec31d0bdb" providerId="LiveId" clId="{1479B745-E6DA-4A52-8D5D-284472393EED}" dt="2025-08-04T11:12:33.544" v="432" actId="14100"/>
          <ac:spMkLst>
            <pc:docMk/>
            <pc:sldMk cId="122823467" sldId="418"/>
            <ac:spMk id="5" creationId="{7F3740E7-8B9B-5937-322A-DF7FD4BD750D}"/>
          </ac:spMkLst>
        </pc:spChg>
      </pc:sldChg>
      <pc:sldChg chg="modSp mod">
        <pc:chgData name="Aisya Natasya Musa" userId="39dfa80ec31d0bdb" providerId="LiveId" clId="{1479B745-E6DA-4A52-8D5D-284472393EED}" dt="2025-08-04T11:09:15.860" v="414" actId="1036"/>
        <pc:sldMkLst>
          <pc:docMk/>
          <pc:sldMk cId="4097941733" sldId="419"/>
        </pc:sldMkLst>
        <pc:spChg chg="mod">
          <ac:chgData name="Aisya Natasya Musa" userId="39dfa80ec31d0bdb" providerId="LiveId" clId="{1479B745-E6DA-4A52-8D5D-284472393EED}" dt="2025-08-04T11:09:15.860" v="414" actId="1036"/>
          <ac:spMkLst>
            <pc:docMk/>
            <pc:sldMk cId="4097941733" sldId="419"/>
            <ac:spMk id="5" creationId="{35E90CBD-4B2D-B1DD-FD54-760520C27FFC}"/>
          </ac:spMkLst>
        </pc:spChg>
      </pc:sldChg>
      <pc:sldChg chg="addSp modSp mod">
        <pc:chgData name="Aisya Natasya Musa" userId="39dfa80ec31d0bdb" providerId="LiveId" clId="{1479B745-E6DA-4A52-8D5D-284472393EED}" dt="2025-08-04T11:10:59.439" v="425"/>
        <pc:sldMkLst>
          <pc:docMk/>
          <pc:sldMk cId="3928905038" sldId="420"/>
        </pc:sldMkLst>
        <pc:spChg chg="add mod">
          <ac:chgData name="Aisya Natasya Musa" userId="39dfa80ec31d0bdb" providerId="LiveId" clId="{1479B745-E6DA-4A52-8D5D-284472393EED}" dt="2025-08-04T11:10:59.439" v="425"/>
          <ac:spMkLst>
            <pc:docMk/>
            <pc:sldMk cId="3928905038" sldId="420"/>
            <ac:spMk id="3" creationId="{1DA1BF67-906C-483E-6B4E-ED4E6799F63E}"/>
          </ac:spMkLst>
        </pc:spChg>
      </pc:sldChg>
      <pc:sldChg chg="addSp modSp mod">
        <pc:chgData name="Aisya Natasya Musa" userId="39dfa80ec31d0bdb" providerId="LiveId" clId="{1479B745-E6DA-4A52-8D5D-284472393EED}" dt="2025-08-04T11:11:28.131" v="427" actId="1076"/>
        <pc:sldMkLst>
          <pc:docMk/>
          <pc:sldMk cId="1866663296" sldId="422"/>
        </pc:sldMkLst>
        <pc:spChg chg="add mod">
          <ac:chgData name="Aisya Natasya Musa" userId="39dfa80ec31d0bdb" providerId="LiveId" clId="{1479B745-E6DA-4A52-8D5D-284472393EED}" dt="2025-08-04T11:11:28.131" v="427" actId="1076"/>
          <ac:spMkLst>
            <pc:docMk/>
            <pc:sldMk cId="1866663296" sldId="422"/>
            <ac:spMk id="3" creationId="{C1B99DA2-6B16-32AC-07F4-C075FE952BAD}"/>
          </ac:spMkLst>
        </pc:spChg>
      </pc:sldChg>
      <pc:sldChg chg="modSp mod">
        <pc:chgData name="Aisya Natasya Musa" userId="39dfa80ec31d0bdb" providerId="LiveId" clId="{1479B745-E6DA-4A52-8D5D-284472393EED}" dt="2025-08-04T11:12:12.313" v="431" actId="14100"/>
        <pc:sldMkLst>
          <pc:docMk/>
          <pc:sldMk cId="2273506161" sldId="423"/>
        </pc:sldMkLst>
        <pc:spChg chg="mod">
          <ac:chgData name="Aisya Natasya Musa" userId="39dfa80ec31d0bdb" providerId="LiveId" clId="{1479B745-E6DA-4A52-8D5D-284472393EED}" dt="2025-08-04T11:12:12.313" v="431" actId="14100"/>
          <ac:spMkLst>
            <pc:docMk/>
            <pc:sldMk cId="2273506161" sldId="423"/>
            <ac:spMk id="5" creationId="{6963EE9F-55A2-7179-0AF9-2489FC116F90}"/>
          </ac:spMkLst>
        </pc:spChg>
      </pc:sldChg>
      <pc:sldChg chg="new del">
        <pc:chgData name="Aisya Natasya Musa" userId="39dfa80ec31d0bdb" providerId="LiveId" clId="{1479B745-E6DA-4A52-8D5D-284472393EED}" dt="2025-08-04T11:00:24.366" v="224" actId="680"/>
        <pc:sldMkLst>
          <pc:docMk/>
          <pc:sldMk cId="1562018845" sldId="424"/>
        </pc:sldMkLst>
      </pc:sldChg>
      <pc:sldChg chg="delSp modSp add mod">
        <pc:chgData name="Aisya Natasya Musa" userId="39dfa80ec31d0bdb" providerId="LiveId" clId="{1479B745-E6DA-4A52-8D5D-284472393EED}" dt="2025-08-04T11:00:51.527" v="252" actId="1076"/>
        <pc:sldMkLst>
          <pc:docMk/>
          <pc:sldMk cId="2033237417" sldId="424"/>
        </pc:sldMkLst>
        <pc:spChg chg="mod">
          <ac:chgData name="Aisya Natasya Musa" userId="39dfa80ec31d0bdb" providerId="LiveId" clId="{1479B745-E6DA-4A52-8D5D-284472393EED}" dt="2025-08-04T11:00:51.527" v="252" actId="1076"/>
          <ac:spMkLst>
            <pc:docMk/>
            <pc:sldMk cId="2033237417" sldId="424"/>
            <ac:spMk id="2" creationId="{B3AE0D36-4DA7-9B11-E12B-9BC6D0462BAA}"/>
          </ac:spMkLst>
        </pc:spChg>
        <pc:grpChg chg="del">
          <ac:chgData name="Aisya Natasya Musa" userId="39dfa80ec31d0bdb" providerId="LiveId" clId="{1479B745-E6DA-4A52-8D5D-284472393EED}" dt="2025-08-04T11:00:36.470" v="226" actId="478"/>
          <ac:grpSpMkLst>
            <pc:docMk/>
            <pc:sldMk cId="2033237417" sldId="424"/>
            <ac:grpSpMk id="10" creationId="{0F6B992C-684F-DB77-8487-79CC489788CB}"/>
          </ac:grpSpMkLst>
        </pc:grpChg>
      </pc:sldChg>
      <pc:sldChg chg="modSp add mod">
        <pc:chgData name="Aisya Natasya Musa" userId="39dfa80ec31d0bdb" providerId="LiveId" clId="{1479B745-E6DA-4A52-8D5D-284472393EED}" dt="2025-08-04T11:01:09.022" v="257" actId="20577"/>
        <pc:sldMkLst>
          <pc:docMk/>
          <pc:sldMk cId="1094291830" sldId="425"/>
        </pc:sldMkLst>
        <pc:spChg chg="mod">
          <ac:chgData name="Aisya Natasya Musa" userId="39dfa80ec31d0bdb" providerId="LiveId" clId="{1479B745-E6DA-4A52-8D5D-284472393EED}" dt="2025-08-04T11:01:09.022" v="257" actId="20577"/>
          <ac:spMkLst>
            <pc:docMk/>
            <pc:sldMk cId="1094291830" sldId="425"/>
            <ac:spMk id="2" creationId="{A75110D3-6F52-A406-DA8D-7294528EC832}"/>
          </ac:spMkLst>
        </pc:spChg>
      </pc:sldChg>
      <pc:sldChg chg="modSp add mod">
        <pc:chgData name="Aisya Natasya Musa" userId="39dfa80ec31d0bdb" providerId="LiveId" clId="{1479B745-E6DA-4A52-8D5D-284472393EED}" dt="2025-08-04T11:01:26.610" v="284" actId="20577"/>
        <pc:sldMkLst>
          <pc:docMk/>
          <pc:sldMk cId="3831021483" sldId="426"/>
        </pc:sldMkLst>
        <pc:spChg chg="mod">
          <ac:chgData name="Aisya Natasya Musa" userId="39dfa80ec31d0bdb" providerId="LiveId" clId="{1479B745-E6DA-4A52-8D5D-284472393EED}" dt="2025-08-04T11:01:26.610" v="284" actId="20577"/>
          <ac:spMkLst>
            <pc:docMk/>
            <pc:sldMk cId="3831021483" sldId="426"/>
            <ac:spMk id="2" creationId="{7DBFDFD9-33A1-E01F-5E49-746A8AF56937}"/>
          </ac:spMkLst>
        </pc:spChg>
      </pc:sldChg>
      <pc:sldChg chg="delSp add mod delAnim">
        <pc:chgData name="Aisya Natasya Musa" userId="39dfa80ec31d0bdb" providerId="LiveId" clId="{1479B745-E6DA-4A52-8D5D-284472393EED}" dt="2025-08-04T11:01:51.055" v="286" actId="478"/>
        <pc:sldMkLst>
          <pc:docMk/>
          <pc:sldMk cId="1351485738" sldId="427"/>
        </pc:sldMkLst>
        <pc:spChg chg="del">
          <ac:chgData name="Aisya Natasya Musa" userId="39dfa80ec31d0bdb" providerId="LiveId" clId="{1479B745-E6DA-4A52-8D5D-284472393EED}" dt="2025-08-04T11:01:51.055" v="286" actId="478"/>
          <ac:spMkLst>
            <pc:docMk/>
            <pc:sldMk cId="1351485738" sldId="427"/>
            <ac:spMk id="8" creationId="{793F4314-DC5B-D158-46E7-C17BBEEDF0BA}"/>
          </ac:spMkLst>
        </pc:spChg>
      </pc:sldChg>
      <pc:sldChg chg="add mod modShow">
        <pc:chgData name="Aisya Natasya Musa" userId="39dfa80ec31d0bdb" providerId="LiveId" clId="{1479B745-E6DA-4A52-8D5D-284472393EED}" dt="2025-08-04T11:08:16.803" v="305" actId="729"/>
        <pc:sldMkLst>
          <pc:docMk/>
          <pc:sldMk cId="3769878430" sldId="428"/>
        </pc:sldMkLst>
      </pc:sldChg>
      <pc:sldChg chg="addSp delSp modSp add mod">
        <pc:chgData name="Aisya Natasya Musa" userId="39dfa80ec31d0bdb" providerId="LiveId" clId="{1479B745-E6DA-4A52-8D5D-284472393EED}" dt="2025-08-04T14:04:14.878" v="471" actId="6549"/>
        <pc:sldMkLst>
          <pc:docMk/>
          <pc:sldMk cId="616057597" sldId="429"/>
        </pc:sldMkLst>
        <pc:spChg chg="mod">
          <ac:chgData name="Aisya Natasya Musa" userId="39dfa80ec31d0bdb" providerId="LiveId" clId="{1479B745-E6DA-4A52-8D5D-284472393EED}" dt="2025-08-04T14:04:14.878" v="471" actId="6549"/>
          <ac:spMkLst>
            <pc:docMk/>
            <pc:sldMk cId="616057597" sldId="429"/>
            <ac:spMk id="2" creationId="{6FC41C3D-0F23-06A7-037E-D2509CC2DB6B}"/>
          </ac:spMkLst>
        </pc:spChg>
        <pc:spChg chg="del">
          <ac:chgData name="Aisya Natasya Musa" userId="39dfa80ec31d0bdb" providerId="LiveId" clId="{1479B745-E6DA-4A52-8D5D-284472393EED}" dt="2025-08-04T14:01:04.052" v="434" actId="478"/>
          <ac:spMkLst>
            <pc:docMk/>
            <pc:sldMk cId="616057597" sldId="429"/>
            <ac:spMk id="5" creationId="{23CEBD88-264C-C577-18AD-DD9B8DCBACDE}"/>
          </ac:spMkLst>
        </pc:spChg>
        <pc:picChg chg="add mod modCrop">
          <ac:chgData name="Aisya Natasya Musa" userId="39dfa80ec31d0bdb" providerId="LiveId" clId="{1479B745-E6DA-4A52-8D5D-284472393EED}" dt="2025-08-04T14:04:08.874" v="470" actId="1076"/>
          <ac:picMkLst>
            <pc:docMk/>
            <pc:sldMk cId="616057597" sldId="429"/>
            <ac:picMk id="6" creationId="{B29A62C0-ED67-E6CD-6DD2-94442D410493}"/>
          </ac:picMkLst>
        </pc:picChg>
        <pc:picChg chg="add del mod modCrop">
          <ac:chgData name="Aisya Natasya Musa" userId="39dfa80ec31d0bdb" providerId="LiveId" clId="{1479B745-E6DA-4A52-8D5D-284472393EED}" dt="2025-08-04T14:03:11.444" v="463" actId="21"/>
          <ac:picMkLst>
            <pc:docMk/>
            <pc:sldMk cId="616057597" sldId="429"/>
            <ac:picMk id="8" creationId="{D2BE1C70-CA65-ADC1-97EB-37D28FE0D2E8}"/>
          </ac:picMkLst>
        </pc:picChg>
        <pc:picChg chg="add del mod">
          <ac:chgData name="Aisya Natasya Musa" userId="39dfa80ec31d0bdb" providerId="LiveId" clId="{1479B745-E6DA-4A52-8D5D-284472393EED}" dt="2025-08-04T14:04:05.260" v="469" actId="478"/>
          <ac:picMkLst>
            <pc:docMk/>
            <pc:sldMk cId="616057597" sldId="429"/>
            <ac:picMk id="9" creationId="{D2BE1C70-CA65-ADC1-97EB-37D28FE0D2E8}"/>
          </ac:picMkLst>
        </pc:picChg>
      </pc:sldChg>
      <pc:sldChg chg="addSp delSp modSp add mod">
        <pc:chgData name="Aisya Natasya Musa" userId="39dfa80ec31d0bdb" providerId="LiveId" clId="{1479B745-E6DA-4A52-8D5D-284472393EED}" dt="2025-08-04T14:07:59.218" v="600" actId="1076"/>
        <pc:sldMkLst>
          <pc:docMk/>
          <pc:sldMk cId="1242634716" sldId="430"/>
        </pc:sldMkLst>
        <pc:spChg chg="mod">
          <ac:chgData name="Aisya Natasya Musa" userId="39dfa80ec31d0bdb" providerId="LiveId" clId="{1479B745-E6DA-4A52-8D5D-284472393EED}" dt="2025-08-04T14:05:16.690" v="560" actId="6549"/>
          <ac:spMkLst>
            <pc:docMk/>
            <pc:sldMk cId="1242634716" sldId="430"/>
            <ac:spMk id="2" creationId="{0B69472C-E5FC-BDA6-0061-E26EEB2FDC86}"/>
          </ac:spMkLst>
        </pc:spChg>
        <pc:spChg chg="del">
          <ac:chgData name="Aisya Natasya Musa" userId="39dfa80ec31d0bdb" providerId="LiveId" clId="{1479B745-E6DA-4A52-8D5D-284472393EED}" dt="2025-08-04T14:05:22.454" v="562" actId="478"/>
          <ac:spMkLst>
            <pc:docMk/>
            <pc:sldMk cId="1242634716" sldId="430"/>
            <ac:spMk id="3" creationId="{EF335EC5-4E28-1FF1-9054-7EA023EDECDA}"/>
          </ac:spMkLst>
        </pc:spChg>
        <pc:spChg chg="del">
          <ac:chgData name="Aisya Natasya Musa" userId="39dfa80ec31d0bdb" providerId="LiveId" clId="{1479B745-E6DA-4A52-8D5D-284472393EED}" dt="2025-08-04T14:05:19.715" v="561" actId="478"/>
          <ac:spMkLst>
            <pc:docMk/>
            <pc:sldMk cId="1242634716" sldId="430"/>
            <ac:spMk id="4" creationId="{38EF16CE-AE8A-2B27-E653-0C5BAA5A641A}"/>
          </ac:spMkLst>
        </pc:spChg>
        <pc:picChg chg="add del mod modCrop">
          <ac:chgData name="Aisya Natasya Musa" userId="39dfa80ec31d0bdb" providerId="LiveId" clId="{1479B745-E6DA-4A52-8D5D-284472393EED}" dt="2025-08-04T14:07:48.651" v="597" actId="478"/>
          <ac:picMkLst>
            <pc:docMk/>
            <pc:sldMk cId="1242634716" sldId="430"/>
            <ac:picMk id="6" creationId="{73BA96DA-B603-09DE-5D8A-F000886089BF}"/>
          </ac:picMkLst>
        </pc:picChg>
        <pc:picChg chg="add mod modCrop">
          <ac:chgData name="Aisya Natasya Musa" userId="39dfa80ec31d0bdb" providerId="LiveId" clId="{1479B745-E6DA-4A52-8D5D-284472393EED}" dt="2025-08-04T14:07:59.218" v="600" actId="1076"/>
          <ac:picMkLst>
            <pc:docMk/>
            <pc:sldMk cId="1242634716" sldId="430"/>
            <ac:picMk id="8" creationId="{AF876F7F-5D7B-C98A-E460-94BBDD3C86CF}"/>
          </ac:picMkLst>
        </pc:picChg>
      </pc:sldChg>
      <pc:sldChg chg="delSp modSp add mod">
        <pc:chgData name="Aisya Natasya Musa" userId="39dfa80ec31d0bdb" providerId="LiveId" clId="{1479B745-E6DA-4A52-8D5D-284472393EED}" dt="2025-08-04T14:07:40.591" v="596" actId="20577"/>
        <pc:sldMkLst>
          <pc:docMk/>
          <pc:sldMk cId="4093014230" sldId="431"/>
        </pc:sldMkLst>
        <pc:spChg chg="mod">
          <ac:chgData name="Aisya Natasya Musa" userId="39dfa80ec31d0bdb" providerId="LiveId" clId="{1479B745-E6DA-4A52-8D5D-284472393EED}" dt="2025-08-04T14:07:40.591" v="596" actId="20577"/>
          <ac:spMkLst>
            <pc:docMk/>
            <pc:sldMk cId="4093014230" sldId="431"/>
            <ac:spMk id="2" creationId="{3CE33D2E-8169-FA00-9835-C16D29513203}"/>
          </ac:spMkLst>
        </pc:spChg>
        <pc:picChg chg="mod">
          <ac:chgData name="Aisya Natasya Musa" userId="39dfa80ec31d0bdb" providerId="LiveId" clId="{1479B745-E6DA-4A52-8D5D-284472393EED}" dt="2025-08-04T14:07:34.374" v="594" actId="1076"/>
          <ac:picMkLst>
            <pc:docMk/>
            <pc:sldMk cId="4093014230" sldId="431"/>
            <ac:picMk id="6" creationId="{6E93FF66-D14C-E83F-7E87-AF2674D6C77A}"/>
          </ac:picMkLst>
        </pc:picChg>
        <pc:picChg chg="del">
          <ac:chgData name="Aisya Natasya Musa" userId="39dfa80ec31d0bdb" providerId="LiveId" clId="{1479B745-E6DA-4A52-8D5D-284472393EED}" dt="2025-08-04T14:07:21.282" v="580" actId="478"/>
          <ac:picMkLst>
            <pc:docMk/>
            <pc:sldMk cId="4093014230" sldId="431"/>
            <ac:picMk id="8" creationId="{DA005717-1D64-A7A0-2547-68D07C3C3C18}"/>
          </ac:picMkLst>
        </pc:picChg>
      </pc:sldChg>
      <pc:sldChg chg="addSp delSp modSp add mod">
        <pc:chgData name="Aisya Natasya Musa" userId="39dfa80ec31d0bdb" providerId="LiveId" clId="{1479B745-E6DA-4A52-8D5D-284472393EED}" dt="2025-08-04T14:10:27.567" v="617" actId="1076"/>
        <pc:sldMkLst>
          <pc:docMk/>
          <pc:sldMk cId="3652309990" sldId="432"/>
        </pc:sldMkLst>
        <pc:spChg chg="mod">
          <ac:chgData name="Aisya Natasya Musa" userId="39dfa80ec31d0bdb" providerId="LiveId" clId="{1479B745-E6DA-4A52-8D5D-284472393EED}" dt="2025-08-04T14:09:32.928" v="607" actId="20577"/>
          <ac:spMkLst>
            <pc:docMk/>
            <pc:sldMk cId="3652309990" sldId="432"/>
            <ac:spMk id="2" creationId="{298E8808-5543-9280-B16E-048DDA20798C}"/>
          </ac:spMkLst>
        </pc:spChg>
        <pc:picChg chg="add mod modCrop">
          <ac:chgData name="Aisya Natasya Musa" userId="39dfa80ec31d0bdb" providerId="LiveId" clId="{1479B745-E6DA-4A52-8D5D-284472393EED}" dt="2025-08-04T14:10:27.567" v="617" actId="1076"/>
          <ac:picMkLst>
            <pc:docMk/>
            <pc:sldMk cId="3652309990" sldId="432"/>
            <ac:picMk id="4" creationId="{B388BA40-83AA-781B-C051-F2EDAA3E1051}"/>
          </ac:picMkLst>
        </pc:picChg>
        <pc:picChg chg="del">
          <ac:chgData name="Aisya Natasya Musa" userId="39dfa80ec31d0bdb" providerId="LiveId" clId="{1479B745-E6DA-4A52-8D5D-284472393EED}" dt="2025-08-04T14:09:34.850" v="608" actId="478"/>
          <ac:picMkLst>
            <pc:docMk/>
            <pc:sldMk cId="3652309990" sldId="432"/>
            <ac:picMk id="8" creationId="{A5900244-DDFC-54B8-5A09-73E7D5F40BA8}"/>
          </ac:picMkLst>
        </pc:picChg>
      </pc:sldChg>
    </pc:docChg>
  </pc:docChgLst>
  <pc:docChgLst>
    <pc:chgData name="Aisya Natasya Musa" userId="39dfa80ec31d0bdb" providerId="LiveId" clId="{784F14E2-7E3E-4C6B-840D-2A9AAB4B0AF1}"/>
    <pc:docChg chg="undo custSel addSld delSld modSld sldOrd">
      <pc:chgData name="Aisya Natasya Musa" userId="39dfa80ec31d0bdb" providerId="LiveId" clId="{784F14E2-7E3E-4C6B-840D-2A9AAB4B0AF1}" dt="2025-07-27T15:00:43.060" v="24252"/>
      <pc:docMkLst>
        <pc:docMk/>
      </pc:docMkLst>
      <pc:sldChg chg="addSp modSp mod ord modAnim">
        <pc:chgData name="Aisya Natasya Musa" userId="39dfa80ec31d0bdb" providerId="LiveId" clId="{784F14E2-7E3E-4C6B-840D-2A9AAB4B0AF1}" dt="2025-07-27T14:49:17.966" v="24041" actId="20577"/>
        <pc:sldMkLst>
          <pc:docMk/>
          <pc:sldMk cId="3739270840" sldId="266"/>
        </pc:sldMkLst>
        <pc:spChg chg="add mod">
          <ac:chgData name="Aisya Natasya Musa" userId="39dfa80ec31d0bdb" providerId="LiveId" clId="{784F14E2-7E3E-4C6B-840D-2A9AAB4B0AF1}" dt="2025-07-27T14:49:17.966" v="24041" actId="20577"/>
          <ac:spMkLst>
            <pc:docMk/>
            <pc:sldMk cId="3739270840" sldId="266"/>
            <ac:spMk id="2" creationId="{8760CB43-A967-4544-4FFC-20266BE8203C}"/>
          </ac:spMkLst>
        </pc:spChg>
        <pc:spChg chg="add mod">
          <ac:chgData name="Aisya Natasya Musa" userId="39dfa80ec31d0bdb" providerId="LiveId" clId="{784F14E2-7E3E-4C6B-840D-2A9AAB4B0AF1}" dt="2025-07-27T14:48:35.451" v="24019" actId="1076"/>
          <ac:spMkLst>
            <pc:docMk/>
            <pc:sldMk cId="3739270840" sldId="266"/>
            <ac:spMk id="3" creationId="{1251F803-BFAF-8D50-B5C7-A9F194BF6189}"/>
          </ac:spMkLst>
        </pc:spChg>
      </pc:sldChg>
      <pc:sldChg chg="addSp delSp modSp mod">
        <pc:chgData name="Aisya Natasya Musa" userId="39dfa80ec31d0bdb" providerId="LiveId" clId="{784F14E2-7E3E-4C6B-840D-2A9AAB4B0AF1}" dt="2025-07-27T15:00:43.060" v="24252"/>
        <pc:sldMkLst>
          <pc:docMk/>
          <pc:sldMk cId="1538795789" sldId="299"/>
        </pc:sldMkLst>
        <pc:graphicFrameChg chg="add mod modGraphic">
          <ac:chgData name="Aisya Natasya Musa" userId="39dfa80ec31d0bdb" providerId="LiveId" clId="{784F14E2-7E3E-4C6B-840D-2A9AAB4B0AF1}" dt="2025-07-27T15:00:43.060" v="24252"/>
          <ac:graphicFrameMkLst>
            <pc:docMk/>
            <pc:sldMk cId="1538795789" sldId="299"/>
            <ac:graphicFrameMk id="4" creationId="{29A6397B-9C76-B480-0A5B-3C04679A63FB}"/>
          </ac:graphicFrameMkLst>
        </pc:graphicFrameChg>
      </pc:sldChg>
      <pc:sldChg chg="del">
        <pc:chgData name="Aisya Natasya Musa" userId="39dfa80ec31d0bdb" providerId="LiveId" clId="{784F14E2-7E3E-4C6B-840D-2A9AAB4B0AF1}" dt="2025-07-21T22:30:39.125" v="1876" actId="47"/>
        <pc:sldMkLst>
          <pc:docMk/>
          <pc:sldMk cId="3699524748" sldId="368"/>
        </pc:sldMkLst>
      </pc:sldChg>
      <pc:sldChg chg="ord">
        <pc:chgData name="Aisya Natasya Musa" userId="39dfa80ec31d0bdb" providerId="LiveId" clId="{784F14E2-7E3E-4C6B-840D-2A9AAB4B0AF1}" dt="2025-07-27T14:29:48.693" v="23438"/>
        <pc:sldMkLst>
          <pc:docMk/>
          <pc:sldMk cId="3242671716" sldId="369"/>
        </pc:sldMkLst>
      </pc:sldChg>
      <pc:sldChg chg="modSp mod">
        <pc:chgData name="Aisya Natasya Musa" userId="39dfa80ec31d0bdb" providerId="LiveId" clId="{784F14E2-7E3E-4C6B-840D-2A9AAB4B0AF1}" dt="2025-07-27T10:34:43.260" v="17633" actId="20577"/>
        <pc:sldMkLst>
          <pc:docMk/>
          <pc:sldMk cId="2199925404" sldId="370"/>
        </pc:sldMkLst>
      </pc:sldChg>
      <pc:sldChg chg="modSp mod">
        <pc:chgData name="Aisya Natasya Musa" userId="39dfa80ec31d0bdb" providerId="LiveId" clId="{784F14E2-7E3E-4C6B-840D-2A9AAB4B0AF1}" dt="2025-07-27T14:30:05.581" v="23440" actId="1076"/>
        <pc:sldMkLst>
          <pc:docMk/>
          <pc:sldMk cId="656229435" sldId="371"/>
        </pc:sldMkLst>
      </pc:sldChg>
      <pc:sldChg chg="addSp modSp mod">
        <pc:chgData name="Aisya Natasya Musa" userId="39dfa80ec31d0bdb" providerId="LiveId" clId="{784F14E2-7E3E-4C6B-840D-2A9AAB4B0AF1}" dt="2025-07-21T21:59:18.269" v="98" actId="1036"/>
        <pc:sldMkLst>
          <pc:docMk/>
          <pc:sldMk cId="2073978035" sldId="374"/>
        </pc:sldMkLst>
      </pc:sldChg>
      <pc:sldChg chg="addSp delSp modSp add mod">
        <pc:chgData name="Aisya Natasya Musa" userId="39dfa80ec31d0bdb" providerId="LiveId" clId="{784F14E2-7E3E-4C6B-840D-2A9AAB4B0AF1}" dt="2025-07-21T22:15:21.041" v="644" actId="20577"/>
        <pc:sldMkLst>
          <pc:docMk/>
          <pc:sldMk cId="68707957" sldId="375"/>
        </pc:sldMkLst>
      </pc:sldChg>
      <pc:sldChg chg="addSp delSp modSp add mod">
        <pc:chgData name="Aisya Natasya Musa" userId="39dfa80ec31d0bdb" providerId="LiveId" clId="{784F14E2-7E3E-4C6B-840D-2A9AAB4B0AF1}" dt="2025-07-21T22:26:02.821" v="1282" actId="2710"/>
        <pc:sldMkLst>
          <pc:docMk/>
          <pc:sldMk cId="2298048324" sldId="376"/>
        </pc:sldMkLst>
      </pc:sldChg>
      <pc:sldChg chg="modSp add mod">
        <pc:chgData name="Aisya Natasya Musa" userId="39dfa80ec31d0bdb" providerId="LiveId" clId="{784F14E2-7E3E-4C6B-840D-2A9AAB4B0AF1}" dt="2025-07-21T23:04:35.132" v="2785" actId="6549"/>
        <pc:sldMkLst>
          <pc:docMk/>
          <pc:sldMk cId="3083995268" sldId="377"/>
        </pc:sldMkLst>
      </pc:sldChg>
      <pc:sldChg chg="addSp delSp modSp add mod">
        <pc:chgData name="Aisya Natasya Musa" userId="39dfa80ec31d0bdb" providerId="LiveId" clId="{784F14E2-7E3E-4C6B-840D-2A9AAB4B0AF1}" dt="2025-07-21T22:46:11.034" v="2219" actId="1076"/>
        <pc:sldMkLst>
          <pc:docMk/>
          <pc:sldMk cId="1823174260" sldId="378"/>
        </pc:sldMkLst>
      </pc:sldChg>
      <pc:sldChg chg="delSp add del mod">
        <pc:chgData name="Aisya Natasya Musa" userId="39dfa80ec31d0bdb" providerId="LiveId" clId="{784F14E2-7E3E-4C6B-840D-2A9AAB4B0AF1}" dt="2025-07-21T22:53:09.620" v="2222" actId="47"/>
        <pc:sldMkLst>
          <pc:docMk/>
          <pc:sldMk cId="1783051574" sldId="379"/>
        </pc:sldMkLst>
      </pc:sldChg>
      <pc:sldChg chg="modSp add mod">
        <pc:chgData name="Aisya Natasya Musa" userId="39dfa80ec31d0bdb" providerId="LiveId" clId="{784F14E2-7E3E-4C6B-840D-2A9AAB4B0AF1}" dt="2025-07-21T23:07:12.461" v="2899" actId="2710"/>
        <pc:sldMkLst>
          <pc:docMk/>
          <pc:sldMk cId="3398164510" sldId="379"/>
        </pc:sldMkLst>
      </pc:sldChg>
      <pc:sldChg chg="addSp delSp modSp add mod">
        <pc:chgData name="Aisya Natasya Musa" userId="39dfa80ec31d0bdb" providerId="LiveId" clId="{784F14E2-7E3E-4C6B-840D-2A9AAB4B0AF1}" dt="2025-07-22T18:15:50.676" v="4310" actId="1035"/>
        <pc:sldMkLst>
          <pc:docMk/>
          <pc:sldMk cId="1606600524" sldId="380"/>
        </pc:sldMkLst>
        <pc:spChg chg="mod">
          <ac:chgData name="Aisya Natasya Musa" userId="39dfa80ec31d0bdb" providerId="LiveId" clId="{784F14E2-7E3E-4C6B-840D-2A9AAB4B0AF1}" dt="2025-07-22T17:58:13.474" v="3437" actId="1076"/>
          <ac:spMkLst>
            <pc:docMk/>
            <pc:sldMk cId="1606600524" sldId="380"/>
            <ac:spMk id="2" creationId="{EC8C2F5E-8DE5-5477-CC83-66C962BEE181}"/>
          </ac:spMkLst>
        </pc:spChg>
        <pc:spChg chg="add mod">
          <ac:chgData name="Aisya Natasya Musa" userId="39dfa80ec31d0bdb" providerId="LiveId" clId="{784F14E2-7E3E-4C6B-840D-2A9AAB4B0AF1}" dt="2025-07-22T18:15:24.959" v="4270" actId="164"/>
          <ac:spMkLst>
            <pc:docMk/>
            <pc:sldMk cId="1606600524" sldId="380"/>
            <ac:spMk id="5" creationId="{8558B8F5-A014-1F06-6879-93ADDA98C64E}"/>
          </ac:spMkLst>
        </pc:spChg>
        <pc:spChg chg="add mod">
          <ac:chgData name="Aisya Natasya Musa" userId="39dfa80ec31d0bdb" providerId="LiveId" clId="{784F14E2-7E3E-4C6B-840D-2A9AAB4B0AF1}" dt="2025-07-22T18:15:31.966" v="4271" actId="6549"/>
          <ac:spMkLst>
            <pc:docMk/>
            <pc:sldMk cId="1606600524" sldId="380"/>
            <ac:spMk id="7" creationId="{97BBD8C8-2706-AF65-C8B6-427E8AD37F65}"/>
          </ac:spMkLst>
        </pc:spChg>
        <pc:grpChg chg="add mod">
          <ac:chgData name="Aisya Natasya Musa" userId="39dfa80ec31d0bdb" providerId="LiveId" clId="{784F14E2-7E3E-4C6B-840D-2A9AAB4B0AF1}" dt="2025-07-22T18:15:50.676" v="4310" actId="1035"/>
          <ac:grpSpMkLst>
            <pc:docMk/>
            <pc:sldMk cId="1606600524" sldId="380"/>
            <ac:grpSpMk id="8" creationId="{D6E9E2E8-2820-0789-D4AB-C481C7293547}"/>
          </ac:grpSpMkLst>
        </pc:grpChg>
        <pc:graphicFrameChg chg="add mod modGraphic">
          <ac:chgData name="Aisya Natasya Musa" userId="39dfa80ec31d0bdb" providerId="LiveId" clId="{784F14E2-7E3E-4C6B-840D-2A9AAB4B0AF1}" dt="2025-07-22T18:13:48.519" v="4253" actId="1038"/>
          <ac:graphicFrameMkLst>
            <pc:docMk/>
            <pc:sldMk cId="1606600524" sldId="380"/>
            <ac:graphicFrameMk id="3" creationId="{1F86A5C5-9449-A2C0-F252-58F2EDB11BFF}"/>
          </ac:graphicFrameMkLst>
        </pc:graphicFrameChg>
      </pc:sldChg>
      <pc:sldChg chg="addSp delSp modSp add mod">
        <pc:chgData name="Aisya Natasya Musa" userId="39dfa80ec31d0bdb" providerId="LiveId" clId="{784F14E2-7E3E-4C6B-840D-2A9AAB4B0AF1}" dt="2025-07-22T18:11:13.233" v="4228" actId="1076"/>
        <pc:sldMkLst>
          <pc:docMk/>
          <pc:sldMk cId="2194224350" sldId="381"/>
        </pc:sldMkLst>
        <pc:spChg chg="mod">
          <ac:chgData name="Aisya Natasya Musa" userId="39dfa80ec31d0bdb" providerId="LiveId" clId="{784F14E2-7E3E-4C6B-840D-2A9AAB4B0AF1}" dt="2025-07-22T18:00:24.463" v="3474" actId="20577"/>
          <ac:spMkLst>
            <pc:docMk/>
            <pc:sldMk cId="2194224350" sldId="381"/>
            <ac:spMk id="2" creationId="{66FD8BAA-374C-4D2A-663A-C5F10C7A65D9}"/>
          </ac:spMkLst>
        </pc:spChg>
        <pc:spChg chg="add mod">
          <ac:chgData name="Aisya Natasya Musa" userId="39dfa80ec31d0bdb" providerId="LiveId" clId="{784F14E2-7E3E-4C6B-840D-2A9AAB4B0AF1}" dt="2025-07-22T18:09:55.756" v="4215" actId="20577"/>
          <ac:spMkLst>
            <pc:docMk/>
            <pc:sldMk cId="2194224350" sldId="381"/>
            <ac:spMk id="4" creationId="{05BA1C78-026F-FE31-6AA2-BDBF37580399}"/>
          </ac:spMkLst>
        </pc:spChg>
        <pc:picChg chg="add mod modCrop">
          <ac:chgData name="Aisya Natasya Musa" userId="39dfa80ec31d0bdb" providerId="LiveId" clId="{784F14E2-7E3E-4C6B-840D-2A9AAB4B0AF1}" dt="2025-07-22T18:11:13.233" v="4228" actId="1076"/>
          <ac:picMkLst>
            <pc:docMk/>
            <pc:sldMk cId="2194224350" sldId="381"/>
            <ac:picMk id="5" creationId="{89219EAC-BA96-FF35-D61D-F022C3DD93F0}"/>
          </ac:picMkLst>
        </pc:picChg>
      </pc:sldChg>
      <pc:sldChg chg="new del">
        <pc:chgData name="Aisya Natasya Musa" userId="39dfa80ec31d0bdb" providerId="LiveId" clId="{784F14E2-7E3E-4C6B-840D-2A9AAB4B0AF1}" dt="2025-07-22T17:59:42.149" v="3440" actId="47"/>
        <pc:sldMkLst>
          <pc:docMk/>
          <pc:sldMk cId="3721467360" sldId="381"/>
        </pc:sldMkLst>
      </pc:sldChg>
      <pc:sldChg chg="delSp modSp add mod">
        <pc:chgData name="Aisya Natasya Musa" userId="39dfa80ec31d0bdb" providerId="LiveId" clId="{784F14E2-7E3E-4C6B-840D-2A9AAB4B0AF1}" dt="2025-07-27T10:36:18.104" v="17654" actId="20577"/>
        <pc:sldMkLst>
          <pc:docMk/>
          <pc:sldMk cId="2313836100" sldId="382"/>
        </pc:sldMkLst>
        <pc:spChg chg="mod">
          <ac:chgData name="Aisya Natasya Musa" userId="39dfa80ec31d0bdb" providerId="LiveId" clId="{784F14E2-7E3E-4C6B-840D-2A9AAB4B0AF1}" dt="2025-07-22T18:16:33.225" v="4342" actId="20577"/>
          <ac:spMkLst>
            <pc:docMk/>
            <pc:sldMk cId="2313836100" sldId="382"/>
            <ac:spMk id="2" creationId="{F8A3FC9D-6536-F067-99F4-6C471113AE8E}"/>
          </ac:spMkLst>
        </pc:spChg>
        <pc:spChg chg="mod">
          <ac:chgData name="Aisya Natasya Musa" userId="39dfa80ec31d0bdb" providerId="LiveId" clId="{784F14E2-7E3E-4C6B-840D-2A9AAB4B0AF1}" dt="2025-07-27T10:36:18.104" v="17654" actId="20577"/>
          <ac:spMkLst>
            <pc:docMk/>
            <pc:sldMk cId="2313836100" sldId="382"/>
            <ac:spMk id="4" creationId="{AFE47237-0450-57BA-663F-025AE633CB80}"/>
          </ac:spMkLst>
        </pc:spChg>
      </pc:sldChg>
      <pc:sldChg chg="modSp add mod">
        <pc:chgData name="Aisya Natasya Musa" userId="39dfa80ec31d0bdb" providerId="LiveId" clId="{784F14E2-7E3E-4C6B-840D-2A9AAB4B0AF1}" dt="2025-07-23T22:59:51.032" v="11646" actId="20577"/>
        <pc:sldMkLst>
          <pc:docMk/>
          <pc:sldMk cId="651061595" sldId="383"/>
        </pc:sldMkLst>
        <pc:spChg chg="mod">
          <ac:chgData name="Aisya Natasya Musa" userId="39dfa80ec31d0bdb" providerId="LiveId" clId="{784F14E2-7E3E-4C6B-840D-2A9AAB4B0AF1}" dt="2025-07-22T18:25:27.394" v="4899" actId="20577"/>
          <ac:spMkLst>
            <pc:docMk/>
            <pc:sldMk cId="651061595" sldId="383"/>
            <ac:spMk id="2" creationId="{EA2D2212-3EB3-90CC-368F-923256298475}"/>
          </ac:spMkLst>
        </pc:spChg>
        <pc:spChg chg="mod">
          <ac:chgData name="Aisya Natasya Musa" userId="39dfa80ec31d0bdb" providerId="LiveId" clId="{784F14E2-7E3E-4C6B-840D-2A9AAB4B0AF1}" dt="2025-07-23T22:59:51.032" v="11646" actId="20577"/>
          <ac:spMkLst>
            <pc:docMk/>
            <pc:sldMk cId="651061595" sldId="383"/>
            <ac:spMk id="4" creationId="{64622320-7906-45D2-CD65-3081A820FE4A}"/>
          </ac:spMkLst>
        </pc:spChg>
      </pc:sldChg>
      <pc:sldChg chg="delSp modSp add mod">
        <pc:chgData name="Aisya Natasya Musa" userId="39dfa80ec31d0bdb" providerId="LiveId" clId="{784F14E2-7E3E-4C6B-840D-2A9AAB4B0AF1}" dt="2025-07-22T18:33:46.083" v="5627" actId="20577"/>
        <pc:sldMkLst>
          <pc:docMk/>
          <pc:sldMk cId="2576598776" sldId="384"/>
        </pc:sldMkLst>
        <pc:spChg chg="mod">
          <ac:chgData name="Aisya Natasya Musa" userId="39dfa80ec31d0bdb" providerId="LiveId" clId="{784F14E2-7E3E-4C6B-840D-2A9AAB4B0AF1}" dt="2025-07-22T18:27:52.158" v="5047" actId="20577"/>
          <ac:spMkLst>
            <pc:docMk/>
            <pc:sldMk cId="2576598776" sldId="384"/>
            <ac:spMk id="2" creationId="{07465705-71AE-7334-DACC-A810F639468B}"/>
          </ac:spMkLst>
        </pc:spChg>
        <pc:spChg chg="mod">
          <ac:chgData name="Aisya Natasya Musa" userId="39dfa80ec31d0bdb" providerId="LiveId" clId="{784F14E2-7E3E-4C6B-840D-2A9AAB4B0AF1}" dt="2025-07-22T18:33:46.083" v="5627" actId="20577"/>
          <ac:spMkLst>
            <pc:docMk/>
            <pc:sldMk cId="2576598776" sldId="384"/>
            <ac:spMk id="4" creationId="{E84D4A68-BE01-61A0-B45F-A083E34B7EF5}"/>
          </ac:spMkLst>
        </pc:spChg>
      </pc:sldChg>
      <pc:sldChg chg="addSp delSp modSp add mod">
        <pc:chgData name="Aisya Natasya Musa" userId="39dfa80ec31d0bdb" providerId="LiveId" clId="{784F14E2-7E3E-4C6B-840D-2A9AAB4B0AF1}" dt="2025-07-23T21:44:09.312" v="6250" actId="2710"/>
        <pc:sldMkLst>
          <pc:docMk/>
          <pc:sldMk cId="2230861514" sldId="385"/>
        </pc:sldMkLst>
        <pc:spChg chg="add mod">
          <ac:chgData name="Aisya Natasya Musa" userId="39dfa80ec31d0bdb" providerId="LiveId" clId="{784F14E2-7E3E-4C6B-840D-2A9AAB4B0AF1}" dt="2025-07-23T21:44:09.312" v="6250" actId="2710"/>
          <ac:spMkLst>
            <pc:docMk/>
            <pc:sldMk cId="2230861514" sldId="385"/>
            <ac:spMk id="4" creationId="{3970E265-58C5-5EB5-5219-7171CBD03514}"/>
          </ac:spMkLst>
        </pc:spChg>
        <pc:picChg chg="add mod">
          <ac:chgData name="Aisya Natasya Musa" userId="39dfa80ec31d0bdb" providerId="LiveId" clId="{784F14E2-7E3E-4C6B-840D-2A9AAB4B0AF1}" dt="2025-07-23T21:36:49.631" v="5903" actId="1037"/>
          <ac:picMkLst>
            <pc:docMk/>
            <pc:sldMk cId="2230861514" sldId="385"/>
            <ac:picMk id="3" creationId="{8B671BA7-6144-E188-D0C7-CA4D83DBC56E}"/>
          </ac:picMkLst>
        </pc:picChg>
      </pc:sldChg>
      <pc:sldChg chg="modSp add mod">
        <pc:chgData name="Aisya Natasya Musa" userId="39dfa80ec31d0bdb" providerId="LiveId" clId="{784F14E2-7E3E-4C6B-840D-2A9AAB4B0AF1}" dt="2025-07-23T23:00:13.231" v="11648"/>
        <pc:sldMkLst>
          <pc:docMk/>
          <pc:sldMk cId="1311893542" sldId="386"/>
        </pc:sldMkLst>
        <pc:spChg chg="mod">
          <ac:chgData name="Aisya Natasya Musa" userId="39dfa80ec31d0bdb" providerId="LiveId" clId="{784F14E2-7E3E-4C6B-840D-2A9AAB4B0AF1}" dt="2025-07-22T18:38:44.499" v="5861" actId="20577"/>
          <ac:spMkLst>
            <pc:docMk/>
            <pc:sldMk cId="1311893542" sldId="386"/>
            <ac:spMk id="2" creationId="{4FE977FB-4D9F-BB19-69FD-5DAA96DE850C}"/>
          </ac:spMkLst>
        </pc:spChg>
        <pc:spChg chg="mod">
          <ac:chgData name="Aisya Natasya Musa" userId="39dfa80ec31d0bdb" providerId="LiveId" clId="{784F14E2-7E3E-4C6B-840D-2A9AAB4B0AF1}" dt="2025-07-23T23:00:13.231" v="11648"/>
          <ac:spMkLst>
            <pc:docMk/>
            <pc:sldMk cId="1311893542" sldId="386"/>
            <ac:spMk id="4" creationId="{9DE82877-5C09-FE03-E9D8-4C7EC6933675}"/>
          </ac:spMkLst>
        </pc:spChg>
      </pc:sldChg>
      <pc:sldChg chg="modSp add mod">
        <pc:chgData name="Aisya Natasya Musa" userId="39dfa80ec31d0bdb" providerId="LiveId" clId="{784F14E2-7E3E-4C6B-840D-2A9AAB4B0AF1}" dt="2025-07-23T21:54:56.855" v="6897" actId="20577"/>
        <pc:sldMkLst>
          <pc:docMk/>
          <pc:sldMk cId="3847895358" sldId="387"/>
        </pc:sldMkLst>
        <pc:spChg chg="mod">
          <ac:chgData name="Aisya Natasya Musa" userId="39dfa80ec31d0bdb" providerId="LiveId" clId="{784F14E2-7E3E-4C6B-840D-2A9AAB4B0AF1}" dt="2025-07-23T21:54:56.855" v="6897" actId="20577"/>
          <ac:spMkLst>
            <pc:docMk/>
            <pc:sldMk cId="3847895358" sldId="387"/>
            <ac:spMk id="4" creationId="{B54AFD47-917F-57ED-B2B7-77CE30F83A23}"/>
          </ac:spMkLst>
        </pc:spChg>
      </pc:sldChg>
      <pc:sldChg chg="modSp add mod">
        <pc:chgData name="Aisya Natasya Musa" userId="39dfa80ec31d0bdb" providerId="LiveId" clId="{784F14E2-7E3E-4C6B-840D-2A9AAB4B0AF1}" dt="2025-07-23T23:00:45.870" v="11651"/>
        <pc:sldMkLst>
          <pc:docMk/>
          <pc:sldMk cId="2161439550" sldId="388"/>
        </pc:sldMkLst>
        <pc:spChg chg="mod">
          <ac:chgData name="Aisya Natasya Musa" userId="39dfa80ec31d0bdb" providerId="LiveId" clId="{784F14E2-7E3E-4C6B-840D-2A9AAB4B0AF1}" dt="2025-07-23T21:55:38.246" v="6952" actId="20577"/>
          <ac:spMkLst>
            <pc:docMk/>
            <pc:sldMk cId="2161439550" sldId="388"/>
            <ac:spMk id="2" creationId="{DB1C77B2-459C-1DD7-216E-70F9E821F753}"/>
          </ac:spMkLst>
        </pc:spChg>
        <pc:spChg chg="mod">
          <ac:chgData name="Aisya Natasya Musa" userId="39dfa80ec31d0bdb" providerId="LiveId" clId="{784F14E2-7E3E-4C6B-840D-2A9AAB4B0AF1}" dt="2025-07-23T23:00:45.870" v="11651"/>
          <ac:spMkLst>
            <pc:docMk/>
            <pc:sldMk cId="2161439550" sldId="388"/>
            <ac:spMk id="4" creationId="{B0EE0467-76B0-0116-7527-3718C4E94654}"/>
          </ac:spMkLst>
        </pc:spChg>
      </pc:sldChg>
      <pc:sldChg chg="modSp add mod">
        <pc:chgData name="Aisya Natasya Musa" userId="39dfa80ec31d0bdb" providerId="LiveId" clId="{784F14E2-7E3E-4C6B-840D-2A9AAB4B0AF1}" dt="2025-07-27T14:00:03.719" v="21509" actId="113"/>
        <pc:sldMkLst>
          <pc:docMk/>
          <pc:sldMk cId="3003814576" sldId="389"/>
        </pc:sldMkLst>
        <pc:spChg chg="mod">
          <ac:chgData name="Aisya Natasya Musa" userId="39dfa80ec31d0bdb" providerId="LiveId" clId="{784F14E2-7E3E-4C6B-840D-2A9AAB4B0AF1}" dt="2025-07-23T22:17:37.694" v="8341" actId="313"/>
          <ac:spMkLst>
            <pc:docMk/>
            <pc:sldMk cId="3003814576" sldId="389"/>
            <ac:spMk id="2" creationId="{7F9141E5-04FD-0E87-DF98-890CF9A9FD77}"/>
          </ac:spMkLst>
        </pc:spChg>
        <pc:spChg chg="mod">
          <ac:chgData name="Aisya Natasya Musa" userId="39dfa80ec31d0bdb" providerId="LiveId" clId="{784F14E2-7E3E-4C6B-840D-2A9AAB4B0AF1}" dt="2025-07-27T14:00:03.719" v="21509" actId="113"/>
          <ac:spMkLst>
            <pc:docMk/>
            <pc:sldMk cId="3003814576" sldId="389"/>
            <ac:spMk id="4" creationId="{0980C249-137B-CB19-5530-92C8B5434B9C}"/>
          </ac:spMkLst>
        </pc:spChg>
      </pc:sldChg>
      <pc:sldChg chg="modSp add mod">
        <pc:chgData name="Aisya Natasya Musa" userId="39dfa80ec31d0bdb" providerId="LiveId" clId="{784F14E2-7E3E-4C6B-840D-2A9AAB4B0AF1}" dt="2025-07-23T22:35:48.770" v="9969" actId="20577"/>
        <pc:sldMkLst>
          <pc:docMk/>
          <pc:sldMk cId="3308567413" sldId="390"/>
        </pc:sldMkLst>
        <pc:spChg chg="mod">
          <ac:chgData name="Aisya Natasya Musa" userId="39dfa80ec31d0bdb" providerId="LiveId" clId="{784F14E2-7E3E-4C6B-840D-2A9AAB4B0AF1}" dt="2025-07-23T22:23:47.200" v="8873" actId="20577"/>
          <ac:spMkLst>
            <pc:docMk/>
            <pc:sldMk cId="3308567413" sldId="390"/>
            <ac:spMk id="2" creationId="{FA5D285A-F541-27C7-677C-E647DF83CD59}"/>
          </ac:spMkLst>
        </pc:spChg>
        <pc:spChg chg="mod">
          <ac:chgData name="Aisya Natasya Musa" userId="39dfa80ec31d0bdb" providerId="LiveId" clId="{784F14E2-7E3E-4C6B-840D-2A9AAB4B0AF1}" dt="2025-07-23T22:35:48.770" v="9969" actId="20577"/>
          <ac:spMkLst>
            <pc:docMk/>
            <pc:sldMk cId="3308567413" sldId="390"/>
            <ac:spMk id="4" creationId="{21098003-0896-7DD2-402D-2AE06D507967}"/>
          </ac:spMkLst>
        </pc:spChg>
      </pc:sldChg>
      <pc:sldChg chg="modSp add mod ord">
        <pc:chgData name="Aisya Natasya Musa" userId="39dfa80ec31d0bdb" providerId="LiveId" clId="{784F14E2-7E3E-4C6B-840D-2A9AAB4B0AF1}" dt="2025-07-23T22:44:46.477" v="10339" actId="20577"/>
        <pc:sldMkLst>
          <pc:docMk/>
          <pc:sldMk cId="29800053" sldId="391"/>
        </pc:sldMkLst>
        <pc:spChg chg="mod">
          <ac:chgData name="Aisya Natasya Musa" userId="39dfa80ec31d0bdb" providerId="LiveId" clId="{784F14E2-7E3E-4C6B-840D-2A9AAB4B0AF1}" dt="2025-07-23T22:31:29.485" v="9484" actId="20577"/>
          <ac:spMkLst>
            <pc:docMk/>
            <pc:sldMk cId="29800053" sldId="391"/>
            <ac:spMk id="2" creationId="{CA475B66-D0C1-F838-5A71-8F47A9C149CD}"/>
          </ac:spMkLst>
        </pc:spChg>
        <pc:spChg chg="mod">
          <ac:chgData name="Aisya Natasya Musa" userId="39dfa80ec31d0bdb" providerId="LiveId" clId="{784F14E2-7E3E-4C6B-840D-2A9AAB4B0AF1}" dt="2025-07-23T22:44:46.477" v="10339" actId="20577"/>
          <ac:spMkLst>
            <pc:docMk/>
            <pc:sldMk cId="29800053" sldId="391"/>
            <ac:spMk id="4" creationId="{37F5C131-CDED-011F-427C-26FEBFBB4A48}"/>
          </ac:spMkLst>
        </pc:spChg>
      </pc:sldChg>
      <pc:sldChg chg="modSp add mod">
        <pc:chgData name="Aisya Natasya Musa" userId="39dfa80ec31d0bdb" providerId="LiveId" clId="{784F14E2-7E3E-4C6B-840D-2A9AAB4B0AF1}" dt="2025-07-23T22:52:20.728" v="11132" actId="20577"/>
        <pc:sldMkLst>
          <pc:docMk/>
          <pc:sldMk cId="2578461327" sldId="392"/>
        </pc:sldMkLst>
        <pc:spChg chg="mod">
          <ac:chgData name="Aisya Natasya Musa" userId="39dfa80ec31d0bdb" providerId="LiveId" clId="{784F14E2-7E3E-4C6B-840D-2A9AAB4B0AF1}" dt="2025-07-23T22:50:25.361" v="10876" actId="20577"/>
          <ac:spMkLst>
            <pc:docMk/>
            <pc:sldMk cId="2578461327" sldId="392"/>
            <ac:spMk id="2" creationId="{E51688BE-CE34-F639-94C2-BF83AE787CF7}"/>
          </ac:spMkLst>
        </pc:spChg>
        <pc:spChg chg="mod">
          <ac:chgData name="Aisya Natasya Musa" userId="39dfa80ec31d0bdb" providerId="LiveId" clId="{784F14E2-7E3E-4C6B-840D-2A9AAB4B0AF1}" dt="2025-07-23T22:52:20.728" v="11132" actId="20577"/>
          <ac:spMkLst>
            <pc:docMk/>
            <pc:sldMk cId="2578461327" sldId="392"/>
            <ac:spMk id="4" creationId="{56934C11-7806-7194-647E-100A515CEA96}"/>
          </ac:spMkLst>
        </pc:spChg>
      </pc:sldChg>
      <pc:sldChg chg="modSp add mod ord">
        <pc:chgData name="Aisya Natasya Musa" userId="39dfa80ec31d0bdb" providerId="LiveId" clId="{784F14E2-7E3E-4C6B-840D-2A9AAB4B0AF1}" dt="2025-07-23T22:49:38.768" v="10850"/>
        <pc:sldMkLst>
          <pc:docMk/>
          <pc:sldMk cId="833619375" sldId="393"/>
        </pc:sldMkLst>
        <pc:spChg chg="mod">
          <ac:chgData name="Aisya Natasya Musa" userId="39dfa80ec31d0bdb" providerId="LiveId" clId="{784F14E2-7E3E-4C6B-840D-2A9AAB4B0AF1}" dt="2025-07-23T22:49:35.486" v="10848" actId="20577"/>
          <ac:spMkLst>
            <pc:docMk/>
            <pc:sldMk cId="833619375" sldId="393"/>
            <ac:spMk id="4" creationId="{9D1A5AB1-73C9-8F6F-0EE7-DEE03C1F9AD2}"/>
          </ac:spMkLst>
        </pc:spChg>
      </pc:sldChg>
      <pc:sldChg chg="modSp add mod">
        <pc:chgData name="Aisya Natasya Musa" userId="39dfa80ec31d0bdb" providerId="LiveId" clId="{784F14E2-7E3E-4C6B-840D-2A9AAB4B0AF1}" dt="2025-07-23T22:57:38" v="11564" actId="6549"/>
        <pc:sldMkLst>
          <pc:docMk/>
          <pc:sldMk cId="371259868" sldId="394"/>
        </pc:sldMkLst>
        <pc:spChg chg="mod">
          <ac:chgData name="Aisya Natasya Musa" userId="39dfa80ec31d0bdb" providerId="LiveId" clId="{784F14E2-7E3E-4C6B-840D-2A9AAB4B0AF1}" dt="2025-07-23T22:53:09.535" v="11164" actId="20577"/>
          <ac:spMkLst>
            <pc:docMk/>
            <pc:sldMk cId="371259868" sldId="394"/>
            <ac:spMk id="2" creationId="{9E096ECE-C305-F952-C0E0-8D33E1497484}"/>
          </ac:spMkLst>
        </pc:spChg>
        <pc:spChg chg="mod">
          <ac:chgData name="Aisya Natasya Musa" userId="39dfa80ec31d0bdb" providerId="LiveId" clId="{784F14E2-7E3E-4C6B-840D-2A9AAB4B0AF1}" dt="2025-07-23T22:57:38" v="11564" actId="6549"/>
          <ac:spMkLst>
            <pc:docMk/>
            <pc:sldMk cId="371259868" sldId="394"/>
            <ac:spMk id="4" creationId="{716B4CD2-1F58-8C4D-3011-B618FC352D48}"/>
          </ac:spMkLst>
        </pc:spChg>
      </pc:sldChg>
      <pc:sldChg chg="modSp add mod">
        <pc:chgData name="Aisya Natasya Musa" userId="39dfa80ec31d0bdb" providerId="LiveId" clId="{784F14E2-7E3E-4C6B-840D-2A9AAB4B0AF1}" dt="2025-07-23T23:07:27.226" v="12092"/>
        <pc:sldMkLst>
          <pc:docMk/>
          <pc:sldMk cId="4231647216" sldId="395"/>
        </pc:sldMkLst>
        <pc:spChg chg="mod">
          <ac:chgData name="Aisya Natasya Musa" userId="39dfa80ec31d0bdb" providerId="LiveId" clId="{784F14E2-7E3E-4C6B-840D-2A9AAB4B0AF1}" dt="2025-07-23T22:59:24.773" v="11641" actId="20577"/>
          <ac:spMkLst>
            <pc:docMk/>
            <pc:sldMk cId="4231647216" sldId="395"/>
            <ac:spMk id="2" creationId="{FDD49F03-58FB-7CD5-45EF-81ED364D2249}"/>
          </ac:spMkLst>
        </pc:spChg>
        <pc:spChg chg="mod">
          <ac:chgData name="Aisya Natasya Musa" userId="39dfa80ec31d0bdb" providerId="LiveId" clId="{784F14E2-7E3E-4C6B-840D-2A9AAB4B0AF1}" dt="2025-07-23T23:07:27.226" v="12092"/>
          <ac:spMkLst>
            <pc:docMk/>
            <pc:sldMk cId="4231647216" sldId="395"/>
            <ac:spMk id="4" creationId="{D4845059-40E2-2C84-4126-28FA5B90A487}"/>
          </ac:spMkLst>
        </pc:spChg>
      </pc:sldChg>
      <pc:sldChg chg="modSp add mod">
        <pc:chgData name="Aisya Natasya Musa" userId="39dfa80ec31d0bdb" providerId="LiveId" clId="{784F14E2-7E3E-4C6B-840D-2A9AAB4B0AF1}" dt="2025-07-23T23:10:53.295" v="12311" actId="20577"/>
        <pc:sldMkLst>
          <pc:docMk/>
          <pc:sldMk cId="1395380289" sldId="396"/>
        </pc:sldMkLst>
        <pc:spChg chg="mod">
          <ac:chgData name="Aisya Natasya Musa" userId="39dfa80ec31d0bdb" providerId="LiveId" clId="{784F14E2-7E3E-4C6B-840D-2A9AAB4B0AF1}" dt="2025-07-23T23:07:55.415" v="12102" actId="20577"/>
          <ac:spMkLst>
            <pc:docMk/>
            <pc:sldMk cId="1395380289" sldId="396"/>
            <ac:spMk id="2" creationId="{88A1D11F-78FA-AA94-AA3C-9EF84B7D1282}"/>
          </ac:spMkLst>
        </pc:spChg>
        <pc:spChg chg="mod">
          <ac:chgData name="Aisya Natasya Musa" userId="39dfa80ec31d0bdb" providerId="LiveId" clId="{784F14E2-7E3E-4C6B-840D-2A9AAB4B0AF1}" dt="2025-07-23T23:10:53.295" v="12311" actId="20577"/>
          <ac:spMkLst>
            <pc:docMk/>
            <pc:sldMk cId="1395380289" sldId="396"/>
            <ac:spMk id="4" creationId="{0900AE4A-B432-437A-E847-5EFAF78EDE44}"/>
          </ac:spMkLst>
        </pc:spChg>
      </pc:sldChg>
      <pc:sldChg chg="modSp add mod">
        <pc:chgData name="Aisya Natasya Musa" userId="39dfa80ec31d0bdb" providerId="LiveId" clId="{784F14E2-7E3E-4C6B-840D-2A9AAB4B0AF1}" dt="2025-07-23T23:22:20.791" v="13229"/>
        <pc:sldMkLst>
          <pc:docMk/>
          <pc:sldMk cId="106085372" sldId="397"/>
        </pc:sldMkLst>
        <pc:spChg chg="mod">
          <ac:chgData name="Aisya Natasya Musa" userId="39dfa80ec31d0bdb" providerId="LiveId" clId="{784F14E2-7E3E-4C6B-840D-2A9AAB4B0AF1}" dt="2025-07-23T23:11:06.947" v="12340" actId="20577"/>
          <ac:spMkLst>
            <pc:docMk/>
            <pc:sldMk cId="106085372" sldId="397"/>
            <ac:spMk id="2" creationId="{34410CB8-8A84-F6CD-2F1E-EA88E8405D58}"/>
          </ac:spMkLst>
        </pc:spChg>
        <pc:spChg chg="mod">
          <ac:chgData name="Aisya Natasya Musa" userId="39dfa80ec31d0bdb" providerId="LiveId" clId="{784F14E2-7E3E-4C6B-840D-2A9AAB4B0AF1}" dt="2025-07-23T23:22:20.791" v="13229"/>
          <ac:spMkLst>
            <pc:docMk/>
            <pc:sldMk cId="106085372" sldId="397"/>
            <ac:spMk id="4" creationId="{BADD5C4F-2B50-2B92-FCAB-E8F5E8CFC17E}"/>
          </ac:spMkLst>
        </pc:spChg>
      </pc:sldChg>
      <pc:sldChg chg="modSp add mod">
        <pc:chgData name="Aisya Natasya Musa" userId="39dfa80ec31d0bdb" providerId="LiveId" clId="{784F14E2-7E3E-4C6B-840D-2A9AAB4B0AF1}" dt="2025-07-24T01:09:03.150" v="13949" actId="20577"/>
        <pc:sldMkLst>
          <pc:docMk/>
          <pc:sldMk cId="3043463535" sldId="398"/>
        </pc:sldMkLst>
        <pc:spChg chg="mod">
          <ac:chgData name="Aisya Natasya Musa" userId="39dfa80ec31d0bdb" providerId="LiveId" clId="{784F14E2-7E3E-4C6B-840D-2A9AAB4B0AF1}" dt="2025-07-24T01:06:05.507" v="13592" actId="20577"/>
          <ac:spMkLst>
            <pc:docMk/>
            <pc:sldMk cId="3043463535" sldId="398"/>
            <ac:spMk id="2" creationId="{7C173FDC-C1CD-39E1-8044-30E67B293BD9}"/>
          </ac:spMkLst>
        </pc:spChg>
        <pc:spChg chg="mod">
          <ac:chgData name="Aisya Natasya Musa" userId="39dfa80ec31d0bdb" providerId="LiveId" clId="{784F14E2-7E3E-4C6B-840D-2A9AAB4B0AF1}" dt="2025-07-24T01:09:03.150" v="13949" actId="20577"/>
          <ac:spMkLst>
            <pc:docMk/>
            <pc:sldMk cId="3043463535" sldId="398"/>
            <ac:spMk id="4" creationId="{F0C5E52A-9408-AD4C-CF4C-5794046CB862}"/>
          </ac:spMkLst>
        </pc:spChg>
      </pc:sldChg>
      <pc:sldChg chg="modSp add mod ord">
        <pc:chgData name="Aisya Natasya Musa" userId="39dfa80ec31d0bdb" providerId="LiveId" clId="{784F14E2-7E3E-4C6B-840D-2A9AAB4B0AF1}" dt="2025-07-24T01:05:57.687" v="13570"/>
        <pc:sldMkLst>
          <pc:docMk/>
          <pc:sldMk cId="3792349971" sldId="399"/>
        </pc:sldMkLst>
        <pc:spChg chg="mod">
          <ac:chgData name="Aisya Natasya Musa" userId="39dfa80ec31d0bdb" providerId="LiveId" clId="{784F14E2-7E3E-4C6B-840D-2A9AAB4B0AF1}" dt="2025-07-24T01:05:47.016" v="13568" actId="1036"/>
          <ac:spMkLst>
            <pc:docMk/>
            <pc:sldMk cId="3792349971" sldId="399"/>
            <ac:spMk id="4" creationId="{7A1D84CD-8907-926A-4FB0-558678DF1F07}"/>
          </ac:spMkLst>
        </pc:spChg>
      </pc:sldChg>
      <pc:sldChg chg="modSp add mod">
        <pc:chgData name="Aisya Natasya Musa" userId="39dfa80ec31d0bdb" providerId="LiveId" clId="{784F14E2-7E3E-4C6B-840D-2A9AAB4B0AF1}" dt="2025-07-24T01:45:26.389" v="14485" actId="20577"/>
        <pc:sldMkLst>
          <pc:docMk/>
          <pc:sldMk cId="4094629280" sldId="400"/>
        </pc:sldMkLst>
        <pc:spChg chg="mod">
          <ac:chgData name="Aisya Natasya Musa" userId="39dfa80ec31d0bdb" providerId="LiveId" clId="{784F14E2-7E3E-4C6B-840D-2A9AAB4B0AF1}" dt="2025-07-24T01:42:20.438" v="14258" actId="20577"/>
          <ac:spMkLst>
            <pc:docMk/>
            <pc:sldMk cId="4094629280" sldId="400"/>
            <ac:spMk id="2" creationId="{BAEA6D43-E04F-DE9C-34C8-65C0ECE0A129}"/>
          </ac:spMkLst>
        </pc:spChg>
        <pc:spChg chg="mod">
          <ac:chgData name="Aisya Natasya Musa" userId="39dfa80ec31d0bdb" providerId="LiveId" clId="{784F14E2-7E3E-4C6B-840D-2A9AAB4B0AF1}" dt="2025-07-24T01:45:26.389" v="14485" actId="20577"/>
          <ac:spMkLst>
            <pc:docMk/>
            <pc:sldMk cId="4094629280" sldId="400"/>
            <ac:spMk id="4" creationId="{A5A7171E-FE95-6876-2F64-CA81E2767A28}"/>
          </ac:spMkLst>
        </pc:spChg>
      </pc:sldChg>
      <pc:sldChg chg="modSp add mod">
        <pc:chgData name="Aisya Natasya Musa" userId="39dfa80ec31d0bdb" providerId="LiveId" clId="{784F14E2-7E3E-4C6B-840D-2A9AAB4B0AF1}" dt="2025-07-24T02:02:44.248" v="14920" actId="20577"/>
        <pc:sldMkLst>
          <pc:docMk/>
          <pc:sldMk cId="3413784500" sldId="401"/>
        </pc:sldMkLst>
        <pc:spChg chg="mod">
          <ac:chgData name="Aisya Natasya Musa" userId="39dfa80ec31d0bdb" providerId="LiveId" clId="{784F14E2-7E3E-4C6B-840D-2A9AAB4B0AF1}" dt="2025-07-24T01:59:04.132" v="14535" actId="20577"/>
          <ac:spMkLst>
            <pc:docMk/>
            <pc:sldMk cId="3413784500" sldId="401"/>
            <ac:spMk id="2" creationId="{62F06288-5513-D6CF-EFAF-19E29A2CB268}"/>
          </ac:spMkLst>
        </pc:spChg>
        <pc:spChg chg="mod">
          <ac:chgData name="Aisya Natasya Musa" userId="39dfa80ec31d0bdb" providerId="LiveId" clId="{784F14E2-7E3E-4C6B-840D-2A9AAB4B0AF1}" dt="2025-07-24T02:02:44.248" v="14920" actId="20577"/>
          <ac:spMkLst>
            <pc:docMk/>
            <pc:sldMk cId="3413784500" sldId="401"/>
            <ac:spMk id="4" creationId="{71ABCA7D-CB25-F13D-3BE0-7343E1E038F7}"/>
          </ac:spMkLst>
        </pc:spChg>
      </pc:sldChg>
      <pc:sldChg chg="modSp add mod">
        <pc:chgData name="Aisya Natasya Musa" userId="39dfa80ec31d0bdb" providerId="LiveId" clId="{784F14E2-7E3E-4C6B-840D-2A9AAB4B0AF1}" dt="2025-07-24T02:05:13.174" v="15211" actId="20577"/>
        <pc:sldMkLst>
          <pc:docMk/>
          <pc:sldMk cId="2794889038" sldId="402"/>
        </pc:sldMkLst>
        <pc:spChg chg="mod">
          <ac:chgData name="Aisya Natasya Musa" userId="39dfa80ec31d0bdb" providerId="LiveId" clId="{784F14E2-7E3E-4C6B-840D-2A9AAB4B0AF1}" dt="2025-07-24T02:03:09.836" v="14957" actId="20577"/>
          <ac:spMkLst>
            <pc:docMk/>
            <pc:sldMk cId="2794889038" sldId="402"/>
            <ac:spMk id="2" creationId="{87A0A6C7-B224-AD51-4863-63B3A959F9FA}"/>
          </ac:spMkLst>
        </pc:spChg>
        <pc:spChg chg="mod">
          <ac:chgData name="Aisya Natasya Musa" userId="39dfa80ec31d0bdb" providerId="LiveId" clId="{784F14E2-7E3E-4C6B-840D-2A9AAB4B0AF1}" dt="2025-07-24T02:05:13.174" v="15211" actId="20577"/>
          <ac:spMkLst>
            <pc:docMk/>
            <pc:sldMk cId="2794889038" sldId="402"/>
            <ac:spMk id="4" creationId="{59CB7343-D5CB-CE41-BEDA-38B5C59995E5}"/>
          </ac:spMkLst>
        </pc:spChg>
      </pc:sldChg>
      <pc:sldChg chg="modSp add mod">
        <pc:chgData name="Aisya Natasya Musa" userId="39dfa80ec31d0bdb" providerId="LiveId" clId="{784F14E2-7E3E-4C6B-840D-2A9AAB4B0AF1}" dt="2025-07-27T02:15:17.039" v="16018" actId="20577"/>
        <pc:sldMkLst>
          <pc:docMk/>
          <pc:sldMk cId="3338463317" sldId="403"/>
        </pc:sldMkLst>
        <pc:spChg chg="mod">
          <ac:chgData name="Aisya Natasya Musa" userId="39dfa80ec31d0bdb" providerId="LiveId" clId="{784F14E2-7E3E-4C6B-840D-2A9AAB4B0AF1}" dt="2025-07-24T02:08:31.933" v="15631" actId="20577"/>
          <ac:spMkLst>
            <pc:docMk/>
            <pc:sldMk cId="3338463317" sldId="403"/>
            <ac:spMk id="2" creationId="{DD60E3DB-0723-BD90-5936-A22BD0C58AB6}"/>
          </ac:spMkLst>
        </pc:spChg>
        <pc:spChg chg="mod">
          <ac:chgData name="Aisya Natasya Musa" userId="39dfa80ec31d0bdb" providerId="LiveId" clId="{784F14E2-7E3E-4C6B-840D-2A9AAB4B0AF1}" dt="2025-07-27T02:15:17.039" v="16018" actId="20577"/>
          <ac:spMkLst>
            <pc:docMk/>
            <pc:sldMk cId="3338463317" sldId="403"/>
            <ac:spMk id="4" creationId="{B55FC744-421A-5325-556B-4DFD357D50E9}"/>
          </ac:spMkLst>
        </pc:spChg>
      </pc:sldChg>
      <pc:sldChg chg="modSp add mod ord">
        <pc:chgData name="Aisya Natasya Musa" userId="39dfa80ec31d0bdb" providerId="LiveId" clId="{784F14E2-7E3E-4C6B-840D-2A9AAB4B0AF1}" dt="2025-07-27T12:08:19.897" v="19516" actId="20578"/>
        <pc:sldMkLst>
          <pc:docMk/>
          <pc:sldMk cId="3265283026" sldId="404"/>
        </pc:sldMkLst>
        <pc:spChg chg="mod">
          <ac:chgData name="Aisya Natasya Musa" userId="39dfa80ec31d0bdb" providerId="LiveId" clId="{784F14E2-7E3E-4C6B-840D-2A9AAB4B0AF1}" dt="2025-07-27T02:15:38.632" v="16072" actId="20577"/>
          <ac:spMkLst>
            <pc:docMk/>
            <pc:sldMk cId="3265283026" sldId="404"/>
            <ac:spMk id="2" creationId="{25352ACA-EBF4-4205-EA21-47A8CABD648D}"/>
          </ac:spMkLst>
        </pc:spChg>
        <pc:spChg chg="mod">
          <ac:chgData name="Aisya Natasya Musa" userId="39dfa80ec31d0bdb" providerId="LiveId" clId="{784F14E2-7E3E-4C6B-840D-2A9AAB4B0AF1}" dt="2025-07-27T02:25:18.769" v="16668" actId="20577"/>
          <ac:spMkLst>
            <pc:docMk/>
            <pc:sldMk cId="3265283026" sldId="404"/>
            <ac:spMk id="4" creationId="{8D60612D-68F8-4C5E-F476-9EBD7385FED6}"/>
          </ac:spMkLst>
        </pc:spChg>
      </pc:sldChg>
      <pc:sldChg chg="new del">
        <pc:chgData name="Aisya Natasya Musa" userId="39dfa80ec31d0bdb" providerId="LiveId" clId="{784F14E2-7E3E-4C6B-840D-2A9AAB4B0AF1}" dt="2025-07-27T02:26:26.208" v="16673" actId="680"/>
        <pc:sldMkLst>
          <pc:docMk/>
          <pc:sldMk cId="1276587104" sldId="405"/>
        </pc:sldMkLst>
      </pc:sldChg>
      <pc:sldChg chg="addSp delSp modSp add mod">
        <pc:chgData name="Aisya Natasya Musa" userId="39dfa80ec31d0bdb" providerId="LiveId" clId="{784F14E2-7E3E-4C6B-840D-2A9AAB4B0AF1}" dt="2025-07-27T10:21:44.651" v="17469" actId="1076"/>
        <pc:sldMkLst>
          <pc:docMk/>
          <pc:sldMk cId="1539202844" sldId="405"/>
        </pc:sldMkLst>
        <pc:spChg chg="mod">
          <ac:chgData name="Aisya Natasya Musa" userId="39dfa80ec31d0bdb" providerId="LiveId" clId="{784F14E2-7E3E-4C6B-840D-2A9AAB4B0AF1}" dt="2025-07-27T02:26:34.564" v="16675" actId="6549"/>
          <ac:spMkLst>
            <pc:docMk/>
            <pc:sldMk cId="1539202844" sldId="405"/>
            <ac:spMk id="2" creationId="{261F3873-AEFB-6678-816C-581EE9F78CA5}"/>
          </ac:spMkLst>
        </pc:spChg>
        <pc:spChg chg="add mod">
          <ac:chgData name="Aisya Natasya Musa" userId="39dfa80ec31d0bdb" providerId="LiveId" clId="{784F14E2-7E3E-4C6B-840D-2A9AAB4B0AF1}" dt="2025-07-27T10:15:57.632" v="16761" actId="164"/>
          <ac:spMkLst>
            <pc:docMk/>
            <pc:sldMk cId="1539202844" sldId="405"/>
            <ac:spMk id="6" creationId="{B3C8F646-7527-4F21-301C-06FE6A14BB1E}"/>
          </ac:spMkLst>
        </pc:spChg>
        <pc:spChg chg="add mod">
          <ac:chgData name="Aisya Natasya Musa" userId="39dfa80ec31d0bdb" providerId="LiveId" clId="{784F14E2-7E3E-4C6B-840D-2A9AAB4B0AF1}" dt="2025-07-27T10:19:18.465" v="17177" actId="207"/>
          <ac:spMkLst>
            <pc:docMk/>
            <pc:sldMk cId="1539202844" sldId="405"/>
            <ac:spMk id="7" creationId="{18B9F097-BBFD-A171-068B-F40F74155DF6}"/>
          </ac:spMkLst>
        </pc:spChg>
        <pc:spChg chg="add mod">
          <ac:chgData name="Aisya Natasya Musa" userId="39dfa80ec31d0bdb" providerId="LiveId" clId="{784F14E2-7E3E-4C6B-840D-2A9AAB4B0AF1}" dt="2025-07-27T10:21:32.878" v="17468" actId="164"/>
          <ac:spMkLst>
            <pc:docMk/>
            <pc:sldMk cId="1539202844" sldId="405"/>
            <ac:spMk id="9" creationId="{FA194EFA-48FF-8B6A-060B-5FCEF3223CBA}"/>
          </ac:spMkLst>
        </pc:spChg>
        <pc:grpChg chg="add mod">
          <ac:chgData name="Aisya Natasya Musa" userId="39dfa80ec31d0bdb" providerId="LiveId" clId="{784F14E2-7E3E-4C6B-840D-2A9AAB4B0AF1}" dt="2025-07-27T10:21:32.878" v="17468" actId="164"/>
          <ac:grpSpMkLst>
            <pc:docMk/>
            <pc:sldMk cId="1539202844" sldId="405"/>
            <ac:grpSpMk id="8" creationId="{E34F08F7-67B5-C99E-4271-81785A0993A7}"/>
          </ac:grpSpMkLst>
        </pc:grpChg>
        <pc:grpChg chg="add mod">
          <ac:chgData name="Aisya Natasya Musa" userId="39dfa80ec31d0bdb" providerId="LiveId" clId="{784F14E2-7E3E-4C6B-840D-2A9AAB4B0AF1}" dt="2025-07-27T10:21:44.651" v="17469" actId="1076"/>
          <ac:grpSpMkLst>
            <pc:docMk/>
            <pc:sldMk cId="1539202844" sldId="405"/>
            <ac:grpSpMk id="10" creationId="{084B43FC-B16D-BA27-D6B7-CFA29A777C1D}"/>
          </ac:grpSpMkLst>
        </pc:grpChg>
      </pc:sldChg>
      <pc:sldChg chg="modSp add del mod">
        <pc:chgData name="Aisya Natasya Musa" userId="39dfa80ec31d0bdb" providerId="LiveId" clId="{784F14E2-7E3E-4C6B-840D-2A9AAB4B0AF1}" dt="2025-07-27T10:54:45.227" v="17906" actId="47"/>
        <pc:sldMkLst>
          <pc:docMk/>
          <pc:sldMk cId="709571552" sldId="406"/>
        </pc:sldMkLst>
      </pc:sldChg>
      <pc:sldChg chg="addSp delSp modSp add mod">
        <pc:chgData name="Aisya Natasya Musa" userId="39dfa80ec31d0bdb" providerId="LiveId" clId="{784F14E2-7E3E-4C6B-840D-2A9AAB4B0AF1}" dt="2025-07-27T11:22:07.234" v="18998" actId="1076"/>
        <pc:sldMkLst>
          <pc:docMk/>
          <pc:sldMk cId="3337487467" sldId="406"/>
        </pc:sldMkLst>
        <pc:spChg chg="mod">
          <ac:chgData name="Aisya Natasya Musa" userId="39dfa80ec31d0bdb" providerId="LiveId" clId="{784F14E2-7E3E-4C6B-840D-2A9AAB4B0AF1}" dt="2025-07-27T10:55:41.930" v="17928" actId="20577"/>
          <ac:spMkLst>
            <pc:docMk/>
            <pc:sldMk cId="3337487467" sldId="406"/>
            <ac:spMk id="2" creationId="{E1BA35DD-38FF-34D0-EB3E-40F7DFFC21FE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3" creationId="{AF6ABA89-59EB-9515-AF4C-B6CD8AC72C5B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4" creationId="{C7BF06A2-575C-4CC4-91F3-BFFC5E19060A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5" creationId="{5F501024-D3FB-B3D8-2905-03655C830EA0}"/>
          </ac:spMkLst>
        </pc:spChg>
        <pc:spChg chg="mod topLvl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6" creationId="{5DA1801F-D99F-D58F-06F9-A1DF4740E7E2}"/>
          </ac:spMkLst>
        </pc:spChg>
        <pc:spChg chg="mod topLvl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7" creationId="{4083A706-234B-2B76-E77D-BBF36869599B}"/>
          </ac:spMkLst>
        </pc:spChg>
        <pc:spChg chg="mod topLvl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9" creationId="{41CE7BF1-CCF4-DD59-F188-A9630D70165A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11" creationId="{2AE6881A-DF15-C653-D8CD-D9BAF4606AE8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12" creationId="{47C52B63-9DC0-E931-F2B8-16E26BA39AB2}"/>
          </ac:spMkLst>
        </pc:spChg>
        <pc:spChg chg="add mod">
          <ac:chgData name="Aisya Natasya Musa" userId="39dfa80ec31d0bdb" providerId="LiveId" clId="{784F14E2-7E3E-4C6B-840D-2A9AAB4B0AF1}" dt="2025-07-27T11:21:55.123" v="18997" actId="164"/>
          <ac:spMkLst>
            <pc:docMk/>
            <pc:sldMk cId="3337487467" sldId="406"/>
            <ac:spMk id="13" creationId="{35B74D37-A7B3-A5FF-51D6-87420A072827}"/>
          </ac:spMkLst>
        </pc:spChg>
        <pc:grpChg chg="add mod">
          <ac:chgData name="Aisya Natasya Musa" userId="39dfa80ec31d0bdb" providerId="LiveId" clId="{784F14E2-7E3E-4C6B-840D-2A9AAB4B0AF1}" dt="2025-07-27T11:22:07.234" v="18998" actId="1076"/>
          <ac:grpSpMkLst>
            <pc:docMk/>
            <pc:sldMk cId="3337487467" sldId="406"/>
            <ac:grpSpMk id="14" creationId="{9E971DC4-E3DD-529A-79BA-31270AE975B5}"/>
          </ac:grpSpMkLst>
        </pc:grpChg>
      </pc:sldChg>
      <pc:sldChg chg="modSp add mod">
        <pc:chgData name="Aisya Natasya Musa" userId="39dfa80ec31d0bdb" providerId="LiveId" clId="{784F14E2-7E3E-4C6B-840D-2A9AAB4B0AF1}" dt="2025-07-27T11:43:40.713" v="19301" actId="339"/>
        <pc:sldMkLst>
          <pc:docMk/>
          <pc:sldMk cId="2277850889" sldId="407"/>
        </pc:sldMkLst>
        <pc:spChg chg="mod">
          <ac:chgData name="Aisya Natasya Musa" userId="39dfa80ec31d0bdb" providerId="LiveId" clId="{784F14E2-7E3E-4C6B-840D-2A9AAB4B0AF1}" dt="2025-07-27T11:35:57.305" v="19028" actId="20577"/>
          <ac:spMkLst>
            <pc:docMk/>
            <pc:sldMk cId="2277850889" sldId="407"/>
            <ac:spMk id="2" creationId="{F037BF2B-136E-E89A-1C75-A5D30885F378}"/>
          </ac:spMkLst>
        </pc:spChg>
        <pc:spChg chg="mod">
          <ac:chgData name="Aisya Natasya Musa" userId="39dfa80ec31d0bdb" providerId="LiveId" clId="{784F14E2-7E3E-4C6B-840D-2A9AAB4B0AF1}" dt="2025-07-27T11:36:25.342" v="19054" actId="20577"/>
          <ac:spMkLst>
            <pc:docMk/>
            <pc:sldMk cId="2277850889" sldId="407"/>
            <ac:spMk id="3" creationId="{1C941AC5-21A0-66A9-0338-AF42A543FF90}"/>
          </ac:spMkLst>
        </pc:spChg>
        <pc:spChg chg="mod">
          <ac:chgData name="Aisya Natasya Musa" userId="39dfa80ec31d0bdb" providerId="LiveId" clId="{784F14E2-7E3E-4C6B-840D-2A9AAB4B0AF1}" dt="2025-07-27T11:40:31.647" v="19227" actId="20577"/>
          <ac:spMkLst>
            <pc:docMk/>
            <pc:sldMk cId="2277850889" sldId="407"/>
            <ac:spMk id="4" creationId="{D58E23D4-D117-6EF7-7F2D-795A82AF0A0B}"/>
          </ac:spMkLst>
        </pc:spChg>
        <pc:spChg chg="mod">
          <ac:chgData name="Aisya Natasya Musa" userId="39dfa80ec31d0bdb" providerId="LiveId" clId="{784F14E2-7E3E-4C6B-840D-2A9AAB4B0AF1}" dt="2025-07-27T11:40:46.020" v="19273" actId="20577"/>
          <ac:spMkLst>
            <pc:docMk/>
            <pc:sldMk cId="2277850889" sldId="407"/>
            <ac:spMk id="5" creationId="{A28C928D-65E2-1ACE-E4A8-BD7C426DB362}"/>
          </ac:spMkLst>
        </pc:spChg>
        <pc:spChg chg="mod">
          <ac:chgData name="Aisya Natasya Musa" userId="39dfa80ec31d0bdb" providerId="LiveId" clId="{784F14E2-7E3E-4C6B-840D-2A9AAB4B0AF1}" dt="2025-07-27T11:43:40.713" v="19301" actId="339"/>
          <ac:spMkLst>
            <pc:docMk/>
            <pc:sldMk cId="2277850889" sldId="407"/>
            <ac:spMk id="6" creationId="{DD66FC2D-6871-03BE-09A3-FE1A8B8F0F3F}"/>
          </ac:spMkLst>
        </pc:spChg>
        <pc:spChg chg="mod">
          <ac:chgData name="Aisya Natasya Musa" userId="39dfa80ec31d0bdb" providerId="LiveId" clId="{784F14E2-7E3E-4C6B-840D-2A9AAB4B0AF1}" dt="2025-07-27T11:36:36.690" v="19071" actId="20577"/>
          <ac:spMkLst>
            <pc:docMk/>
            <pc:sldMk cId="2277850889" sldId="407"/>
            <ac:spMk id="7" creationId="{F7D42FBA-95B9-695C-6803-5179A6715CD1}"/>
          </ac:spMkLst>
        </pc:spChg>
        <pc:spChg chg="mod">
          <ac:chgData name="Aisya Natasya Musa" userId="39dfa80ec31d0bdb" providerId="LiveId" clId="{784F14E2-7E3E-4C6B-840D-2A9AAB4B0AF1}" dt="2025-07-27T11:40:38.512" v="19251" actId="20577"/>
          <ac:spMkLst>
            <pc:docMk/>
            <pc:sldMk cId="2277850889" sldId="407"/>
            <ac:spMk id="9" creationId="{913AD299-C9D1-22D9-1D4C-CD878F678FBA}"/>
          </ac:spMkLst>
        </pc:spChg>
        <pc:spChg chg="mod">
          <ac:chgData name="Aisya Natasya Musa" userId="39dfa80ec31d0bdb" providerId="LiveId" clId="{784F14E2-7E3E-4C6B-840D-2A9AAB4B0AF1}" dt="2025-07-27T11:40:50.094" v="19296" actId="20577"/>
          <ac:spMkLst>
            <pc:docMk/>
            <pc:sldMk cId="2277850889" sldId="407"/>
            <ac:spMk id="11" creationId="{B1192966-5266-CF3D-B2C2-E15D1567780F}"/>
          </ac:spMkLst>
        </pc:spChg>
        <pc:spChg chg="mod">
          <ac:chgData name="Aisya Natasya Musa" userId="39dfa80ec31d0bdb" providerId="LiveId" clId="{784F14E2-7E3E-4C6B-840D-2A9AAB4B0AF1}" dt="2025-07-27T11:38:28.767" v="19186" actId="20577"/>
          <ac:spMkLst>
            <pc:docMk/>
            <pc:sldMk cId="2277850889" sldId="407"/>
            <ac:spMk id="12" creationId="{ADE10C9E-F0C4-71F6-759B-906D997FFE5E}"/>
          </ac:spMkLst>
        </pc:spChg>
        <pc:spChg chg="mod">
          <ac:chgData name="Aisya Natasya Musa" userId="39dfa80ec31d0bdb" providerId="LiveId" clId="{784F14E2-7E3E-4C6B-840D-2A9AAB4B0AF1}" dt="2025-07-27T11:40:02.282" v="19216" actId="20577"/>
          <ac:spMkLst>
            <pc:docMk/>
            <pc:sldMk cId="2277850889" sldId="407"/>
            <ac:spMk id="13" creationId="{E32BAE3A-C9DE-BBA2-0588-6F05634BB59F}"/>
          </ac:spMkLst>
        </pc:spChg>
      </pc:sldChg>
      <pc:sldChg chg="addSp delSp modSp add mod ord modAnim">
        <pc:chgData name="Aisya Natasya Musa" userId="39dfa80ec31d0bdb" providerId="LiveId" clId="{784F14E2-7E3E-4C6B-840D-2A9AAB4B0AF1}" dt="2025-07-27T13:58:20.149" v="21426" actId="1076"/>
        <pc:sldMkLst>
          <pc:docMk/>
          <pc:sldMk cId="2813046471" sldId="408"/>
        </pc:sldMkLst>
        <pc:spChg chg="mod">
          <ac:chgData name="Aisya Natasya Musa" userId="39dfa80ec31d0bdb" providerId="LiveId" clId="{784F14E2-7E3E-4C6B-840D-2A9AAB4B0AF1}" dt="2025-07-27T11:53:09.787" v="19433" actId="20577"/>
          <ac:spMkLst>
            <pc:docMk/>
            <pc:sldMk cId="2813046471" sldId="408"/>
            <ac:spMk id="2" creationId="{C4C96CE3-122D-4E40-6E66-9CBE0C484B6C}"/>
          </ac:spMkLst>
        </pc:spChg>
        <pc:spChg chg="add mod">
          <ac:chgData name="Aisya Natasya Musa" userId="39dfa80ec31d0bdb" providerId="LiveId" clId="{784F14E2-7E3E-4C6B-840D-2A9AAB4B0AF1}" dt="2025-07-27T13:58:20.149" v="21426" actId="1076"/>
          <ac:spMkLst>
            <pc:docMk/>
            <pc:sldMk cId="2813046471" sldId="408"/>
            <ac:spMk id="8" creationId="{F548D672-C1E8-C0D9-47C2-78F377436148}"/>
          </ac:spMkLst>
        </pc:spChg>
        <pc:picChg chg="add mod">
          <ac:chgData name="Aisya Natasya Musa" userId="39dfa80ec31d0bdb" providerId="LiveId" clId="{784F14E2-7E3E-4C6B-840D-2A9AAB4B0AF1}" dt="2025-07-27T13:58:11.272" v="21424" actId="1076"/>
          <ac:picMkLst>
            <pc:docMk/>
            <pc:sldMk cId="2813046471" sldId="408"/>
            <ac:picMk id="3" creationId="{EF8D2FEC-6444-34E2-ECF1-887EE742BC03}"/>
          </ac:picMkLst>
        </pc:picChg>
      </pc:sldChg>
      <pc:sldChg chg="addSp delSp modSp add mod delAnim">
        <pc:chgData name="Aisya Natasya Musa" userId="39dfa80ec31d0bdb" providerId="LiveId" clId="{784F14E2-7E3E-4C6B-840D-2A9AAB4B0AF1}" dt="2025-07-27T12:15:54.039" v="19743" actId="1076"/>
        <pc:sldMkLst>
          <pc:docMk/>
          <pc:sldMk cId="3492417926" sldId="409"/>
        </pc:sldMkLst>
        <pc:spChg chg="add mod">
          <ac:chgData name="Aisya Natasya Musa" userId="39dfa80ec31d0bdb" providerId="LiveId" clId="{784F14E2-7E3E-4C6B-840D-2A9AAB4B0AF1}" dt="2025-07-27T12:15:03.759" v="19735" actId="1036"/>
          <ac:spMkLst>
            <pc:docMk/>
            <pc:sldMk cId="3492417926" sldId="409"/>
            <ac:spMk id="13" creationId="{F493EFFC-4A1F-C01A-970D-CDA821072062}"/>
          </ac:spMkLst>
        </pc:spChg>
        <pc:picChg chg="mod modCrop">
          <ac:chgData name="Aisya Natasya Musa" userId="39dfa80ec31d0bdb" providerId="LiveId" clId="{784F14E2-7E3E-4C6B-840D-2A9AAB4B0AF1}" dt="2025-07-27T12:10:41.491" v="19564" actId="732"/>
          <ac:picMkLst>
            <pc:docMk/>
            <pc:sldMk cId="3492417926" sldId="409"/>
            <ac:picMk id="3" creationId="{F2B830A2-6FA0-3D56-FC61-AF07BE7EB075}"/>
          </ac:picMkLst>
        </pc:picChg>
        <pc:picChg chg="add mod">
          <ac:chgData name="Aisya Natasya Musa" userId="39dfa80ec31d0bdb" providerId="LiveId" clId="{784F14E2-7E3E-4C6B-840D-2A9AAB4B0AF1}" dt="2025-07-27T12:15:54.039" v="19743" actId="1076"/>
          <ac:picMkLst>
            <pc:docMk/>
            <pc:sldMk cId="3492417926" sldId="409"/>
            <ac:picMk id="15" creationId="{A097275A-5C10-6DAF-FFDA-E089C2693870}"/>
          </ac:picMkLst>
        </pc:picChg>
      </pc:sldChg>
      <pc:sldChg chg="addSp modSp add mod">
        <pc:chgData name="Aisya Natasya Musa" userId="39dfa80ec31d0bdb" providerId="LiveId" clId="{784F14E2-7E3E-4C6B-840D-2A9AAB4B0AF1}" dt="2025-07-27T12:09:39.769" v="19562" actId="1076"/>
        <pc:sldMkLst>
          <pc:docMk/>
          <pc:sldMk cId="229552385" sldId="410"/>
        </pc:sldMkLst>
        <pc:spChg chg="mod">
          <ac:chgData name="Aisya Natasya Musa" userId="39dfa80ec31d0bdb" providerId="LiveId" clId="{784F14E2-7E3E-4C6B-840D-2A9AAB4B0AF1}" dt="2025-07-27T12:06:47.620" v="19458" actId="1035"/>
          <ac:spMkLst>
            <pc:docMk/>
            <pc:sldMk cId="229552385" sldId="410"/>
            <ac:spMk id="2" creationId="{3FD3149C-C7F4-5BA0-BBFE-AADEFD425248}"/>
          </ac:spMkLst>
        </pc:spChg>
        <pc:spChg chg="add mod">
          <ac:chgData name="Aisya Natasya Musa" userId="39dfa80ec31d0bdb" providerId="LiveId" clId="{784F14E2-7E3E-4C6B-840D-2A9AAB4B0AF1}" dt="2025-07-27T12:09:39.769" v="19562" actId="1076"/>
          <ac:spMkLst>
            <pc:docMk/>
            <pc:sldMk cId="229552385" sldId="410"/>
            <ac:spMk id="4" creationId="{64B8754D-C1CD-0AB7-409C-556DD029CCC2}"/>
          </ac:spMkLst>
        </pc:spChg>
        <pc:spChg chg="add mod">
          <ac:chgData name="Aisya Natasya Musa" userId="39dfa80ec31d0bdb" providerId="LiveId" clId="{784F14E2-7E3E-4C6B-840D-2A9AAB4B0AF1}" dt="2025-07-27T12:09:29.401" v="19560" actId="1076"/>
          <ac:spMkLst>
            <pc:docMk/>
            <pc:sldMk cId="229552385" sldId="410"/>
            <ac:spMk id="7" creationId="{A09A5016-A063-1355-ECD8-50AFB876516D}"/>
          </ac:spMkLst>
        </pc:spChg>
        <pc:picChg chg="mod modCrop">
          <ac:chgData name="Aisya Natasya Musa" userId="39dfa80ec31d0bdb" providerId="LiveId" clId="{784F14E2-7E3E-4C6B-840D-2A9AAB4B0AF1}" dt="2025-07-27T12:09:36.482" v="19561" actId="1076"/>
          <ac:picMkLst>
            <pc:docMk/>
            <pc:sldMk cId="229552385" sldId="410"/>
            <ac:picMk id="3" creationId="{6E67D596-97F5-3758-C2B6-B7B005891626}"/>
          </ac:picMkLst>
        </pc:picChg>
        <pc:picChg chg="add mod">
          <ac:chgData name="Aisya Natasya Musa" userId="39dfa80ec31d0bdb" providerId="LiveId" clId="{784F14E2-7E3E-4C6B-840D-2A9AAB4B0AF1}" dt="2025-07-27T12:07:33.207" v="19462" actId="208"/>
          <ac:picMkLst>
            <pc:docMk/>
            <pc:sldMk cId="229552385" sldId="410"/>
            <ac:picMk id="6" creationId="{8A2F8C9B-9886-2DBA-BA34-A8EB4DA48DBD}"/>
          </ac:picMkLst>
        </pc:picChg>
      </pc:sldChg>
      <pc:sldChg chg="addSp modSp add mod">
        <pc:chgData name="Aisya Natasya Musa" userId="39dfa80ec31d0bdb" providerId="LiveId" clId="{784F14E2-7E3E-4C6B-840D-2A9AAB4B0AF1}" dt="2025-07-27T12:18:25.948" v="19916" actId="1076"/>
        <pc:sldMkLst>
          <pc:docMk/>
          <pc:sldMk cId="2195895814" sldId="411"/>
        </pc:sldMkLst>
        <pc:spChg chg="add mod">
          <ac:chgData name="Aisya Natasya Musa" userId="39dfa80ec31d0bdb" providerId="LiveId" clId="{784F14E2-7E3E-4C6B-840D-2A9AAB4B0AF1}" dt="2025-07-27T12:18:10.745" v="19914" actId="1076"/>
          <ac:spMkLst>
            <pc:docMk/>
            <pc:sldMk cId="2195895814" sldId="411"/>
            <ac:spMk id="8" creationId="{52D3455F-C590-08CC-1380-EF876EFF92A1}"/>
          </ac:spMkLst>
        </pc:spChg>
        <pc:grpChg chg="add mod">
          <ac:chgData name="Aisya Natasya Musa" userId="39dfa80ec31d0bdb" providerId="LiveId" clId="{784F14E2-7E3E-4C6B-840D-2A9AAB4B0AF1}" dt="2025-07-27T12:18:25.948" v="19916" actId="1076"/>
          <ac:grpSpMkLst>
            <pc:docMk/>
            <pc:sldMk cId="2195895814" sldId="411"/>
            <ac:grpSpMk id="9" creationId="{379E1FFB-33A7-3EBF-C0E7-8787195C1BD0}"/>
          </ac:grpSpMkLst>
        </pc:grpChg>
        <pc:picChg chg="mod">
          <ac:chgData name="Aisya Natasya Musa" userId="39dfa80ec31d0bdb" providerId="LiveId" clId="{784F14E2-7E3E-4C6B-840D-2A9AAB4B0AF1}" dt="2025-07-27T12:18:21.337" v="19915" actId="164"/>
          <ac:picMkLst>
            <pc:docMk/>
            <pc:sldMk cId="2195895814" sldId="411"/>
            <ac:picMk id="3" creationId="{101AFA0A-1C0E-5313-7CA4-0EB61A27E30B}"/>
          </ac:picMkLst>
        </pc:picChg>
        <pc:picChg chg="add mod">
          <ac:chgData name="Aisya Natasya Musa" userId="39dfa80ec31d0bdb" providerId="LiveId" clId="{784F14E2-7E3E-4C6B-840D-2A9AAB4B0AF1}" dt="2025-07-27T12:18:21.337" v="19915" actId="164"/>
          <ac:picMkLst>
            <pc:docMk/>
            <pc:sldMk cId="2195895814" sldId="411"/>
            <ac:picMk id="4" creationId="{F453F5D3-84A8-8827-B349-9F3CB970E654}"/>
          </ac:picMkLst>
        </pc:picChg>
        <pc:picChg chg="add mod">
          <ac:chgData name="Aisya Natasya Musa" userId="39dfa80ec31d0bdb" providerId="LiveId" clId="{784F14E2-7E3E-4C6B-840D-2A9AAB4B0AF1}" dt="2025-07-27T12:18:21.337" v="19915" actId="164"/>
          <ac:picMkLst>
            <pc:docMk/>
            <pc:sldMk cId="2195895814" sldId="411"/>
            <ac:picMk id="5" creationId="{01EC5699-1231-3C5F-1095-6016268FC6EC}"/>
          </ac:picMkLst>
        </pc:picChg>
        <pc:picChg chg="add mod">
          <ac:chgData name="Aisya Natasya Musa" userId="39dfa80ec31d0bdb" providerId="LiveId" clId="{784F14E2-7E3E-4C6B-840D-2A9AAB4B0AF1}" dt="2025-07-27T12:18:21.337" v="19915" actId="164"/>
          <ac:picMkLst>
            <pc:docMk/>
            <pc:sldMk cId="2195895814" sldId="411"/>
            <ac:picMk id="7" creationId="{3B96B9BA-E9E1-D73C-3A10-74CBD36635B2}"/>
          </ac:picMkLst>
        </pc:picChg>
      </pc:sldChg>
      <pc:sldChg chg="addSp delSp modSp add mod delAnim">
        <pc:chgData name="Aisya Natasya Musa" userId="39dfa80ec31d0bdb" providerId="LiveId" clId="{784F14E2-7E3E-4C6B-840D-2A9AAB4B0AF1}" dt="2025-07-27T13:34:31.442" v="20262" actId="15"/>
        <pc:sldMkLst>
          <pc:docMk/>
          <pc:sldMk cId="1410287113" sldId="412"/>
        </pc:sldMkLst>
        <pc:spChg chg="add mod">
          <ac:chgData name="Aisya Natasya Musa" userId="39dfa80ec31d0bdb" providerId="LiveId" clId="{784F14E2-7E3E-4C6B-840D-2A9AAB4B0AF1}" dt="2025-07-27T13:28:14.114" v="19936" actId="164"/>
          <ac:spMkLst>
            <pc:docMk/>
            <pc:sldMk cId="1410287113" sldId="412"/>
            <ac:spMk id="4" creationId="{A21908F4-F0D3-4B5B-C7BF-93B83E58B4E2}"/>
          </ac:spMkLst>
        </pc:spChg>
        <pc:spChg chg="add mod">
          <ac:chgData name="Aisya Natasya Musa" userId="39dfa80ec31d0bdb" providerId="LiveId" clId="{784F14E2-7E3E-4C6B-840D-2A9AAB4B0AF1}" dt="2025-07-27T13:28:14.114" v="19936" actId="164"/>
          <ac:spMkLst>
            <pc:docMk/>
            <pc:sldMk cId="1410287113" sldId="412"/>
            <ac:spMk id="9" creationId="{0B7F8010-B5DA-94C1-7B0B-B09B86AE1CEA}"/>
          </ac:spMkLst>
        </pc:spChg>
        <pc:spChg chg="add mod">
          <ac:chgData name="Aisya Natasya Musa" userId="39dfa80ec31d0bdb" providerId="LiveId" clId="{784F14E2-7E3E-4C6B-840D-2A9AAB4B0AF1}" dt="2025-07-27T13:34:31.442" v="20262" actId="15"/>
          <ac:spMkLst>
            <pc:docMk/>
            <pc:sldMk cId="1410287113" sldId="412"/>
            <ac:spMk id="13" creationId="{A9F4664F-3852-95F3-FA31-63C7CBCAE928}"/>
          </ac:spMkLst>
        </pc:spChg>
        <pc:grpChg chg="add mod">
          <ac:chgData name="Aisya Natasya Musa" userId="39dfa80ec31d0bdb" providerId="LiveId" clId="{784F14E2-7E3E-4C6B-840D-2A9AAB4B0AF1}" dt="2025-07-27T13:31:10.015" v="20158" actId="1076"/>
          <ac:grpSpMkLst>
            <pc:docMk/>
            <pc:sldMk cId="1410287113" sldId="412"/>
            <ac:grpSpMk id="10" creationId="{B23A2DA5-DCA6-F6B6-7F81-1A52678F39B8}"/>
          </ac:grpSpMkLst>
        </pc:grpChg>
        <pc:picChg chg="mod modCrop">
          <ac:chgData name="Aisya Natasya Musa" userId="39dfa80ec31d0bdb" providerId="LiveId" clId="{784F14E2-7E3E-4C6B-840D-2A9AAB4B0AF1}" dt="2025-07-27T13:28:14.114" v="19936" actId="164"/>
          <ac:picMkLst>
            <pc:docMk/>
            <pc:sldMk cId="1410287113" sldId="412"/>
            <ac:picMk id="3" creationId="{3EB7AB23-2216-9AA6-1C2E-1BBE24ECD2BB}"/>
          </ac:picMkLst>
        </pc:picChg>
        <pc:picChg chg="add mod">
          <ac:chgData name="Aisya Natasya Musa" userId="39dfa80ec31d0bdb" providerId="LiveId" clId="{784F14E2-7E3E-4C6B-840D-2A9AAB4B0AF1}" dt="2025-07-27T13:31:14.331" v="20159" actId="1076"/>
          <ac:picMkLst>
            <pc:docMk/>
            <pc:sldMk cId="1410287113" sldId="412"/>
            <ac:picMk id="12" creationId="{0B86EC4E-70DE-CE03-E165-A5AE75A77B44}"/>
          </ac:picMkLst>
        </pc:picChg>
      </pc:sldChg>
      <pc:sldChg chg="addSp delSp modSp add mod">
        <pc:chgData name="Aisya Natasya Musa" userId="39dfa80ec31d0bdb" providerId="LiveId" clId="{784F14E2-7E3E-4C6B-840D-2A9AAB4B0AF1}" dt="2025-07-27T13:42:14.016" v="20539" actId="1076"/>
        <pc:sldMkLst>
          <pc:docMk/>
          <pc:sldMk cId="4171689353" sldId="413"/>
        </pc:sldMkLst>
        <pc:spChg chg="add mod topLvl">
          <ac:chgData name="Aisya Natasya Musa" userId="39dfa80ec31d0bdb" providerId="LiveId" clId="{784F14E2-7E3E-4C6B-840D-2A9AAB4B0AF1}" dt="2025-07-27T13:38:38.841" v="20304" actId="164"/>
          <ac:spMkLst>
            <pc:docMk/>
            <pc:sldMk cId="4171689353" sldId="413"/>
            <ac:spMk id="5" creationId="{995F8EB7-6F11-262C-CF58-1E833F805775}"/>
          </ac:spMkLst>
        </pc:spChg>
        <pc:spChg chg="add mod">
          <ac:chgData name="Aisya Natasya Musa" userId="39dfa80ec31d0bdb" providerId="LiveId" clId="{784F14E2-7E3E-4C6B-840D-2A9AAB4B0AF1}" dt="2025-07-27T13:42:09.773" v="20538" actId="1076"/>
          <ac:spMkLst>
            <pc:docMk/>
            <pc:sldMk cId="4171689353" sldId="413"/>
            <ac:spMk id="9" creationId="{E58F771A-B90D-1973-C252-9414DEA1B19A}"/>
          </ac:spMkLst>
        </pc:spChg>
        <pc:grpChg chg="add mod">
          <ac:chgData name="Aisya Natasya Musa" userId="39dfa80ec31d0bdb" providerId="LiveId" clId="{784F14E2-7E3E-4C6B-840D-2A9AAB4B0AF1}" dt="2025-07-27T13:42:14.016" v="20539" actId="1076"/>
          <ac:grpSpMkLst>
            <pc:docMk/>
            <pc:sldMk cId="4171689353" sldId="413"/>
            <ac:grpSpMk id="8" creationId="{CD375E01-5D39-B0EB-F554-2F7AF22190D6}"/>
          </ac:grpSpMkLst>
        </pc:grpChg>
        <pc:picChg chg="mod topLvl modCrop">
          <ac:chgData name="Aisya Natasya Musa" userId="39dfa80ec31d0bdb" providerId="LiveId" clId="{784F14E2-7E3E-4C6B-840D-2A9AAB4B0AF1}" dt="2025-07-27T13:38:38.841" v="20304" actId="164"/>
          <ac:picMkLst>
            <pc:docMk/>
            <pc:sldMk cId="4171689353" sldId="413"/>
            <ac:picMk id="3" creationId="{CCDC86DE-1F9E-686A-621A-CC886184591C}"/>
          </ac:picMkLst>
        </pc:picChg>
        <pc:picChg chg="add mod">
          <ac:chgData name="Aisya Natasya Musa" userId="39dfa80ec31d0bdb" providerId="LiveId" clId="{784F14E2-7E3E-4C6B-840D-2A9AAB4B0AF1}" dt="2025-07-27T13:38:38.841" v="20304" actId="164"/>
          <ac:picMkLst>
            <pc:docMk/>
            <pc:sldMk cId="4171689353" sldId="413"/>
            <ac:picMk id="7" creationId="{4E30A31A-1EBC-8EBD-94BF-265475268C8D}"/>
          </ac:picMkLst>
        </pc:picChg>
      </pc:sldChg>
      <pc:sldChg chg="addSp modSp add mod">
        <pc:chgData name="Aisya Natasya Musa" userId="39dfa80ec31d0bdb" providerId="LiveId" clId="{784F14E2-7E3E-4C6B-840D-2A9AAB4B0AF1}" dt="2025-07-27T13:57:31.179" v="21419" actId="1035"/>
        <pc:sldMkLst>
          <pc:docMk/>
          <pc:sldMk cId="1531076508" sldId="414"/>
        </pc:sldMkLst>
        <pc:spChg chg="add mod">
          <ac:chgData name="Aisya Natasya Musa" userId="39dfa80ec31d0bdb" providerId="LiveId" clId="{784F14E2-7E3E-4C6B-840D-2A9AAB4B0AF1}" dt="2025-07-27T13:57:31.179" v="21419" actId="1035"/>
          <ac:spMkLst>
            <pc:docMk/>
            <pc:sldMk cId="1531076508" sldId="414"/>
            <ac:spMk id="6" creationId="{9A8E9251-1CF8-7C45-7BDE-BBEB16051045}"/>
          </ac:spMkLst>
        </pc:spChg>
        <pc:picChg chg="mod modCrop">
          <ac:chgData name="Aisya Natasya Musa" userId="39dfa80ec31d0bdb" providerId="LiveId" clId="{784F14E2-7E3E-4C6B-840D-2A9AAB4B0AF1}" dt="2025-07-27T13:51:30.661" v="21096" actId="1076"/>
          <ac:picMkLst>
            <pc:docMk/>
            <pc:sldMk cId="1531076508" sldId="414"/>
            <ac:picMk id="3" creationId="{52D4605A-FD02-10A2-3D5F-57E0E374C695}"/>
          </ac:picMkLst>
        </pc:picChg>
        <pc:picChg chg="add mod">
          <ac:chgData name="Aisya Natasya Musa" userId="39dfa80ec31d0bdb" providerId="LiveId" clId="{784F14E2-7E3E-4C6B-840D-2A9AAB4B0AF1}" dt="2025-07-27T13:53:34.587" v="21101" actId="207"/>
          <ac:picMkLst>
            <pc:docMk/>
            <pc:sldMk cId="1531076508" sldId="414"/>
            <ac:picMk id="5" creationId="{EBF399BD-D265-899D-5A9E-9476CE7D4D0A}"/>
          </ac:picMkLst>
        </pc:picChg>
      </pc:sldChg>
      <pc:sldChg chg="addSp delSp modSp add mod">
        <pc:chgData name="Aisya Natasya Musa" userId="39dfa80ec31d0bdb" providerId="LiveId" clId="{784F14E2-7E3E-4C6B-840D-2A9AAB4B0AF1}" dt="2025-07-27T13:47:08.965" v="20898" actId="20577"/>
        <pc:sldMkLst>
          <pc:docMk/>
          <pc:sldMk cId="3540986945" sldId="415"/>
        </pc:sldMkLst>
        <pc:spChg chg="add mod">
          <ac:chgData name="Aisya Natasya Musa" userId="39dfa80ec31d0bdb" providerId="LiveId" clId="{784F14E2-7E3E-4C6B-840D-2A9AAB4B0AF1}" dt="2025-07-27T13:47:08.965" v="20898" actId="20577"/>
          <ac:spMkLst>
            <pc:docMk/>
            <pc:sldMk cId="3540986945" sldId="415"/>
            <ac:spMk id="9" creationId="{E81C5962-55DC-E231-5A38-19F7FFBA97E1}"/>
          </ac:spMkLst>
        </pc:spChg>
        <pc:picChg chg="mod topLvl modCrop">
          <ac:chgData name="Aisya Natasya Musa" userId="39dfa80ec31d0bdb" providerId="LiveId" clId="{784F14E2-7E3E-4C6B-840D-2A9AAB4B0AF1}" dt="2025-07-27T13:44:02.851" v="20548" actId="14100"/>
          <ac:picMkLst>
            <pc:docMk/>
            <pc:sldMk cId="3540986945" sldId="415"/>
            <ac:picMk id="3" creationId="{53B2691E-D79B-63E8-D5F9-958F35A3DC22}"/>
          </ac:picMkLst>
        </pc:picChg>
        <pc:picChg chg="mod topLvl">
          <ac:chgData name="Aisya Natasya Musa" userId="39dfa80ec31d0bdb" providerId="LiveId" clId="{784F14E2-7E3E-4C6B-840D-2A9AAB4B0AF1}" dt="2025-07-27T13:44:09.755" v="20549" actId="1076"/>
          <ac:picMkLst>
            <pc:docMk/>
            <pc:sldMk cId="3540986945" sldId="415"/>
            <ac:picMk id="4" creationId="{6BAF67AA-24A9-B2F2-2594-E965F4BBF33B}"/>
          </ac:picMkLst>
        </pc:picChg>
      </pc:sldChg>
      <pc:sldChg chg="addSp delSp modSp add mod">
        <pc:chgData name="Aisya Natasya Musa" userId="39dfa80ec31d0bdb" providerId="LiveId" clId="{784F14E2-7E3E-4C6B-840D-2A9AAB4B0AF1}" dt="2025-07-27T13:50:36.108" v="21089" actId="1076"/>
        <pc:sldMkLst>
          <pc:docMk/>
          <pc:sldMk cId="4092482350" sldId="416"/>
        </pc:sldMkLst>
      </pc:sldChg>
      <pc:sldChg chg="modSp add mod">
        <pc:chgData name="Aisya Natasya Musa" userId="39dfa80ec31d0bdb" providerId="LiveId" clId="{784F14E2-7E3E-4C6B-840D-2A9AAB4B0AF1}" dt="2025-07-27T13:48:48.617" v="21013" actId="1035"/>
        <pc:sldMkLst>
          <pc:docMk/>
          <pc:sldMk cId="2482344161" sldId="417"/>
        </pc:sldMkLst>
        <pc:spChg chg="mod">
          <ac:chgData name="Aisya Natasya Musa" userId="39dfa80ec31d0bdb" providerId="LiveId" clId="{784F14E2-7E3E-4C6B-840D-2A9AAB4B0AF1}" dt="2025-07-27T13:48:41.459" v="21001" actId="6549"/>
          <ac:spMkLst>
            <pc:docMk/>
            <pc:sldMk cId="2482344161" sldId="417"/>
            <ac:spMk id="9" creationId="{EA1B7CEF-8114-A623-75B8-B920E0C45B2B}"/>
          </ac:spMkLst>
        </pc:spChg>
        <pc:picChg chg="mod modCrop">
          <ac:chgData name="Aisya Natasya Musa" userId="39dfa80ec31d0bdb" providerId="LiveId" clId="{784F14E2-7E3E-4C6B-840D-2A9AAB4B0AF1}" dt="2025-07-27T13:47:43.107" v="20900" actId="18131"/>
          <ac:picMkLst>
            <pc:docMk/>
            <pc:sldMk cId="2482344161" sldId="417"/>
            <ac:picMk id="3" creationId="{8D5EC35C-74D9-6C66-3AD3-8A8F40958F89}"/>
          </ac:picMkLst>
        </pc:picChg>
        <pc:picChg chg="mod">
          <ac:chgData name="Aisya Natasya Musa" userId="39dfa80ec31d0bdb" providerId="LiveId" clId="{784F14E2-7E3E-4C6B-840D-2A9AAB4B0AF1}" dt="2025-07-27T13:48:48.617" v="21013" actId="1035"/>
          <ac:picMkLst>
            <pc:docMk/>
            <pc:sldMk cId="2482344161" sldId="417"/>
            <ac:picMk id="4" creationId="{8DA8C3A7-67D4-8D7B-3645-ED8716EC15BF}"/>
          </ac:picMkLst>
        </pc:picChg>
      </pc:sldChg>
      <pc:sldChg chg="addSp delSp modSp add mod">
        <pc:chgData name="Aisya Natasya Musa" userId="39dfa80ec31d0bdb" providerId="LiveId" clId="{784F14E2-7E3E-4C6B-840D-2A9AAB4B0AF1}" dt="2025-07-27T14:26:37.586" v="23434" actId="1035"/>
        <pc:sldMkLst>
          <pc:docMk/>
          <pc:sldMk cId="122823467" sldId="418"/>
        </pc:sldMkLst>
        <pc:spChg chg="mod">
          <ac:chgData name="Aisya Natasya Musa" userId="39dfa80ec31d0bdb" providerId="LiveId" clId="{784F14E2-7E3E-4C6B-840D-2A9AAB4B0AF1}" dt="2025-07-27T14:26:37.586" v="23434" actId="1035"/>
          <ac:spMkLst>
            <pc:docMk/>
            <pc:sldMk cId="122823467" sldId="418"/>
            <ac:spMk id="2" creationId="{B2A15809-6BDF-81FD-E9D7-89EA5C0DA20F}"/>
          </ac:spMkLst>
        </pc:spChg>
        <pc:spChg chg="add mod">
          <ac:chgData name="Aisya Natasya Musa" userId="39dfa80ec31d0bdb" providerId="LiveId" clId="{784F14E2-7E3E-4C6B-840D-2A9AAB4B0AF1}" dt="2025-07-27T14:26:17.791" v="23425" actId="20577"/>
          <ac:spMkLst>
            <pc:docMk/>
            <pc:sldMk cId="122823467" sldId="418"/>
            <ac:spMk id="5" creationId="{7F3740E7-8B9B-5937-322A-DF7FD4BD750D}"/>
          </ac:spMkLst>
        </pc:spChg>
        <pc:picChg chg="add mod modCrop">
          <ac:chgData name="Aisya Natasya Musa" userId="39dfa80ec31d0bdb" providerId="LiveId" clId="{784F14E2-7E3E-4C6B-840D-2A9AAB4B0AF1}" dt="2025-07-27T14:00:52.521" v="21512" actId="1076"/>
          <ac:picMkLst>
            <pc:docMk/>
            <pc:sldMk cId="122823467" sldId="418"/>
            <ac:picMk id="4" creationId="{1BD7F1F4-58E9-C7F2-5BC6-6F2DB97E30C6}"/>
          </ac:picMkLst>
        </pc:picChg>
      </pc:sldChg>
      <pc:sldChg chg="modSp add mod ord">
        <pc:chgData name="Aisya Natasya Musa" userId="39dfa80ec31d0bdb" providerId="LiveId" clId="{784F14E2-7E3E-4C6B-840D-2A9AAB4B0AF1}" dt="2025-07-27T14:22:06.167" v="23154" actId="1076"/>
        <pc:sldMkLst>
          <pc:docMk/>
          <pc:sldMk cId="4097941733" sldId="419"/>
        </pc:sldMkLst>
        <pc:spChg chg="mod">
          <ac:chgData name="Aisya Natasya Musa" userId="39dfa80ec31d0bdb" providerId="LiveId" clId="{784F14E2-7E3E-4C6B-840D-2A9AAB4B0AF1}" dt="2025-07-27T14:10:42.669" v="22294" actId="20577"/>
          <ac:spMkLst>
            <pc:docMk/>
            <pc:sldMk cId="4097941733" sldId="419"/>
            <ac:spMk id="2" creationId="{624E0F8B-B7E2-17D2-1655-B07F7D7EA506}"/>
          </ac:spMkLst>
        </pc:spChg>
        <pc:spChg chg="mod">
          <ac:chgData name="Aisya Natasya Musa" userId="39dfa80ec31d0bdb" providerId="LiveId" clId="{784F14E2-7E3E-4C6B-840D-2A9AAB4B0AF1}" dt="2025-07-27T14:22:06.167" v="23154" actId="1076"/>
          <ac:spMkLst>
            <pc:docMk/>
            <pc:sldMk cId="4097941733" sldId="419"/>
            <ac:spMk id="5" creationId="{35E90CBD-4B2D-B1DD-FD54-760520C27FFC}"/>
          </ac:spMkLst>
        </pc:spChg>
        <pc:picChg chg="mod">
          <ac:chgData name="Aisya Natasya Musa" userId="39dfa80ec31d0bdb" providerId="LiveId" clId="{784F14E2-7E3E-4C6B-840D-2A9AAB4B0AF1}" dt="2025-07-27T14:18:52.121" v="22836" actId="1037"/>
          <ac:picMkLst>
            <pc:docMk/>
            <pc:sldMk cId="4097941733" sldId="419"/>
            <ac:picMk id="4" creationId="{A0C94F04-1974-D62D-1519-3298A9E3AF40}"/>
          </ac:picMkLst>
        </pc:picChg>
      </pc:sldChg>
      <pc:sldChg chg="modSp add mod">
        <pc:chgData name="Aisya Natasya Musa" userId="39dfa80ec31d0bdb" providerId="LiveId" clId="{784F14E2-7E3E-4C6B-840D-2A9AAB4B0AF1}" dt="2025-07-27T14:23:00.060" v="23159" actId="1076"/>
        <pc:sldMkLst>
          <pc:docMk/>
          <pc:sldMk cId="3928905038" sldId="420"/>
        </pc:sldMkLst>
        <pc:spChg chg="mod">
          <ac:chgData name="Aisya Natasya Musa" userId="39dfa80ec31d0bdb" providerId="LiveId" clId="{784F14E2-7E3E-4C6B-840D-2A9AAB4B0AF1}" dt="2025-07-27T14:23:00.060" v="23159" actId="1076"/>
          <ac:spMkLst>
            <pc:docMk/>
            <pc:sldMk cId="3928905038" sldId="420"/>
            <ac:spMk id="5" creationId="{A38D5FD9-C88B-7002-48CC-D21B57F49841}"/>
          </ac:spMkLst>
        </pc:spChg>
      </pc:sldChg>
      <pc:sldChg chg="modSp add mod">
        <pc:chgData name="Aisya Natasya Musa" userId="39dfa80ec31d0bdb" providerId="LiveId" clId="{784F14E2-7E3E-4C6B-840D-2A9AAB4B0AF1}" dt="2025-07-27T14:25:34.828" v="23370" actId="1076"/>
        <pc:sldMkLst>
          <pc:docMk/>
          <pc:sldMk cId="2517981448" sldId="421"/>
        </pc:sldMkLst>
        <pc:spChg chg="mod">
          <ac:chgData name="Aisya Natasya Musa" userId="39dfa80ec31d0bdb" providerId="LiveId" clId="{784F14E2-7E3E-4C6B-840D-2A9AAB4B0AF1}" dt="2025-07-27T14:25:34.828" v="23370" actId="1076"/>
          <ac:spMkLst>
            <pc:docMk/>
            <pc:sldMk cId="2517981448" sldId="421"/>
            <ac:spMk id="5" creationId="{779360D7-9630-FFB8-9A8B-F78CC5119EA5}"/>
          </ac:spMkLst>
        </pc:spChg>
      </pc:sldChg>
      <pc:sldChg chg="modSp add mod">
        <pc:chgData name="Aisya Natasya Musa" userId="39dfa80ec31d0bdb" providerId="LiveId" clId="{784F14E2-7E3E-4C6B-840D-2A9AAB4B0AF1}" dt="2025-07-27T14:23:17.059" v="23161" actId="1076"/>
        <pc:sldMkLst>
          <pc:docMk/>
          <pc:sldMk cId="1866663296" sldId="422"/>
        </pc:sldMkLst>
        <pc:spChg chg="mod">
          <ac:chgData name="Aisya Natasya Musa" userId="39dfa80ec31d0bdb" providerId="LiveId" clId="{784F14E2-7E3E-4C6B-840D-2A9AAB4B0AF1}" dt="2025-07-27T14:23:17.059" v="23161" actId="1076"/>
          <ac:spMkLst>
            <pc:docMk/>
            <pc:sldMk cId="1866663296" sldId="422"/>
            <ac:spMk id="5" creationId="{C4785E98-C29D-73BA-24D3-27E57FD49C1E}"/>
          </ac:spMkLst>
        </pc:spChg>
      </pc:sldChg>
      <pc:sldChg chg="modSp add mod">
        <pc:chgData name="Aisya Natasya Musa" userId="39dfa80ec31d0bdb" providerId="LiveId" clId="{784F14E2-7E3E-4C6B-840D-2A9AAB4B0AF1}" dt="2025-07-27T14:26:26.428" v="23433" actId="20577"/>
        <pc:sldMkLst>
          <pc:docMk/>
          <pc:sldMk cId="2273506161" sldId="423"/>
        </pc:sldMkLst>
        <pc:spChg chg="mod">
          <ac:chgData name="Aisya Natasya Musa" userId="39dfa80ec31d0bdb" providerId="LiveId" clId="{784F14E2-7E3E-4C6B-840D-2A9AAB4B0AF1}" dt="2025-07-27T14:26:26.428" v="23433" actId="20577"/>
          <ac:spMkLst>
            <pc:docMk/>
            <pc:sldMk cId="2273506161" sldId="423"/>
            <ac:spMk id="5" creationId="{6963EE9F-55A2-7179-0AF9-2489FC116F9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B0984B-D9FD-43B2-812F-978B3C06E2F4}" type="doc">
      <dgm:prSet loTypeId="urn:microsoft.com/office/officeart/2005/8/layout/vList3" loCatId="list" qsTypeId="urn:microsoft.com/office/officeart/2005/8/quickstyle/simple3" qsCatId="simple" csTypeId="urn:microsoft.com/office/officeart/2005/8/colors/colorful3" csCatId="colorful" phldr="1"/>
      <dgm:spPr/>
    </dgm:pt>
    <dgm:pt modelId="{ADB1BB62-4091-40BD-B16A-F2DEB7A9EC01}">
      <dgm:prSet phldrT="[Text]"/>
      <dgm:spPr/>
      <dgm:t>
        <a:bodyPr/>
        <a:lstStyle/>
        <a:p>
          <a:r>
            <a:rPr lang="en-MY" dirty="0"/>
            <a:t>Pharmacological treatment in stable asthma</a:t>
          </a:r>
        </a:p>
      </dgm:t>
    </dgm:pt>
    <dgm:pt modelId="{B656D54D-5EAF-40AF-BAC1-D02916EA1637}" type="parTrans" cxnId="{9163CE7B-F075-4020-B42C-1CBAC71930AB}">
      <dgm:prSet/>
      <dgm:spPr/>
      <dgm:t>
        <a:bodyPr/>
        <a:lstStyle/>
        <a:p>
          <a:endParaRPr lang="en-MY"/>
        </a:p>
      </dgm:t>
    </dgm:pt>
    <dgm:pt modelId="{6F60ACDA-77F5-4808-8E63-18D42A72CA3B}" type="sibTrans" cxnId="{9163CE7B-F075-4020-B42C-1CBAC71930AB}">
      <dgm:prSet/>
      <dgm:spPr/>
      <dgm:t>
        <a:bodyPr/>
        <a:lstStyle/>
        <a:p>
          <a:endParaRPr lang="en-MY"/>
        </a:p>
      </dgm:t>
    </dgm:pt>
    <dgm:pt modelId="{87C44DD9-5413-4B1E-AFB7-8105CABEBE56}">
      <dgm:prSet phldrT="[Text]"/>
      <dgm:spPr/>
      <dgm:t>
        <a:bodyPr/>
        <a:lstStyle/>
        <a:p>
          <a:r>
            <a:rPr lang="en-MY" dirty="0"/>
            <a:t>Non-pharmacological treatment in stable asthma</a:t>
          </a:r>
        </a:p>
      </dgm:t>
    </dgm:pt>
    <dgm:pt modelId="{D7E46DFA-D36E-4EDE-935C-873046D10ADC}" type="parTrans" cxnId="{C3142C03-3D09-490E-AB13-0052C242BD32}">
      <dgm:prSet/>
      <dgm:spPr/>
      <dgm:t>
        <a:bodyPr/>
        <a:lstStyle/>
        <a:p>
          <a:endParaRPr lang="en-MY"/>
        </a:p>
      </dgm:t>
    </dgm:pt>
    <dgm:pt modelId="{3F57A35B-CB33-478D-B080-B96B2CFD47ED}" type="sibTrans" cxnId="{C3142C03-3D09-490E-AB13-0052C242BD32}">
      <dgm:prSet/>
      <dgm:spPr/>
      <dgm:t>
        <a:bodyPr/>
        <a:lstStyle/>
        <a:p>
          <a:endParaRPr lang="en-MY"/>
        </a:p>
      </dgm:t>
    </dgm:pt>
    <dgm:pt modelId="{F045301A-5CFD-4098-9E07-5B3BB18A82BD}">
      <dgm:prSet/>
      <dgm:spPr/>
      <dgm:t>
        <a:bodyPr/>
        <a:lstStyle/>
        <a:p>
          <a:r>
            <a:rPr lang="en-MY" dirty="0"/>
            <a:t>Initiating treatment in asthma</a:t>
          </a:r>
        </a:p>
      </dgm:t>
    </dgm:pt>
    <dgm:pt modelId="{DF8B17FD-DC09-45E6-8755-4EF3B4D85FA4}" type="parTrans" cxnId="{997A2707-B450-41D1-9FCB-2BAF96CA9F6D}">
      <dgm:prSet/>
      <dgm:spPr/>
      <dgm:t>
        <a:bodyPr/>
        <a:lstStyle/>
        <a:p>
          <a:endParaRPr lang="en-MY"/>
        </a:p>
      </dgm:t>
    </dgm:pt>
    <dgm:pt modelId="{AF5C25C9-3317-446A-B9C8-DABC65677AF3}" type="sibTrans" cxnId="{997A2707-B450-41D1-9FCB-2BAF96CA9F6D}">
      <dgm:prSet/>
      <dgm:spPr/>
      <dgm:t>
        <a:bodyPr/>
        <a:lstStyle/>
        <a:p>
          <a:endParaRPr lang="en-MY"/>
        </a:p>
      </dgm:t>
    </dgm:pt>
    <dgm:pt modelId="{5ACD7BBA-A37E-40E5-B078-4A6F13E4BDD8}">
      <dgm:prSet/>
      <dgm:spPr/>
      <dgm:t>
        <a:bodyPr/>
        <a:lstStyle/>
        <a:p>
          <a:r>
            <a:rPr lang="en-MY" dirty="0"/>
            <a:t>Stepping-up and stepping-down of treatment</a:t>
          </a:r>
        </a:p>
      </dgm:t>
    </dgm:pt>
    <dgm:pt modelId="{362986DD-B576-46A5-9C07-636F71114F25}" type="parTrans" cxnId="{47253D37-AA58-44BF-97E4-7847031F5B93}">
      <dgm:prSet/>
      <dgm:spPr/>
      <dgm:t>
        <a:bodyPr/>
        <a:lstStyle/>
        <a:p>
          <a:endParaRPr lang="en-MY"/>
        </a:p>
      </dgm:t>
    </dgm:pt>
    <dgm:pt modelId="{5903B007-231A-4C55-B560-1AA9A62C7B75}" type="sibTrans" cxnId="{47253D37-AA58-44BF-97E4-7847031F5B93}">
      <dgm:prSet/>
      <dgm:spPr/>
      <dgm:t>
        <a:bodyPr/>
        <a:lstStyle/>
        <a:p>
          <a:endParaRPr lang="en-MY"/>
        </a:p>
      </dgm:t>
    </dgm:pt>
    <dgm:pt modelId="{E98224B8-E673-4034-8C73-5413C2D83C3B}" type="pres">
      <dgm:prSet presAssocID="{08B0984B-D9FD-43B2-812F-978B3C06E2F4}" presName="linearFlow" presStyleCnt="0">
        <dgm:presLayoutVars>
          <dgm:dir/>
          <dgm:resizeHandles val="exact"/>
        </dgm:presLayoutVars>
      </dgm:prSet>
      <dgm:spPr/>
    </dgm:pt>
    <dgm:pt modelId="{A9CCE2BD-9B3F-4D2E-8DF8-9C4CFDEC0507}" type="pres">
      <dgm:prSet presAssocID="{ADB1BB62-4091-40BD-B16A-F2DEB7A9EC01}" presName="composite" presStyleCnt="0"/>
      <dgm:spPr/>
    </dgm:pt>
    <dgm:pt modelId="{36B330F2-B454-4420-987A-F3EFE66CA253}" type="pres">
      <dgm:prSet presAssocID="{ADB1BB62-4091-40BD-B16A-F2DEB7A9EC01}" presName="imgShp" presStyleLbl="fgImgPlace1" presStyleIdx="0" presStyleCnt="4"/>
      <dgm:spPr>
        <a:blipFill rotWithShape="1">
          <a:blip xmlns:r="http://schemas.openxmlformats.org/officeDocument/2006/relationships" r:embed="rId1"/>
          <a:srcRect/>
          <a:stretch>
            <a:fillRect l="-15000" r="-15000"/>
          </a:stretch>
        </a:blipFill>
      </dgm:spPr>
    </dgm:pt>
    <dgm:pt modelId="{FC6D59CA-87DA-48B9-90F6-FAD048D154BC}" type="pres">
      <dgm:prSet presAssocID="{ADB1BB62-4091-40BD-B16A-F2DEB7A9EC01}" presName="txShp" presStyleLbl="node1" presStyleIdx="0" presStyleCnt="4">
        <dgm:presLayoutVars>
          <dgm:bulletEnabled val="1"/>
        </dgm:presLayoutVars>
      </dgm:prSet>
      <dgm:spPr/>
    </dgm:pt>
    <dgm:pt modelId="{57464405-7891-4480-84DE-BB1E7D87F240}" type="pres">
      <dgm:prSet presAssocID="{6F60ACDA-77F5-4808-8E63-18D42A72CA3B}" presName="spacing" presStyleCnt="0"/>
      <dgm:spPr/>
    </dgm:pt>
    <dgm:pt modelId="{5CE9507D-3190-43E4-BEF2-A1A8D66C47BB}" type="pres">
      <dgm:prSet presAssocID="{87C44DD9-5413-4B1E-AFB7-8105CABEBE56}" presName="composite" presStyleCnt="0"/>
      <dgm:spPr/>
    </dgm:pt>
    <dgm:pt modelId="{4B260505-C9A0-4CDF-BDB0-335A273D1742}" type="pres">
      <dgm:prSet presAssocID="{87C44DD9-5413-4B1E-AFB7-8105CABEBE56}" presName="imgShp" presStyleLbl="fgImgPlace1" presStyleIdx="1" presStyleCnt="4"/>
      <dgm:spPr>
        <a:blipFill rotWithShape="1">
          <a:blip xmlns:r="http://schemas.openxmlformats.org/officeDocument/2006/relationships" r:embed="rId2"/>
          <a:srcRect/>
          <a:stretch>
            <a:fillRect t="-1000" b="-1000"/>
          </a:stretch>
        </a:blipFill>
      </dgm:spPr>
    </dgm:pt>
    <dgm:pt modelId="{40230A76-EDBC-4B0B-95D6-6EE9D0DBA8DA}" type="pres">
      <dgm:prSet presAssocID="{87C44DD9-5413-4B1E-AFB7-8105CABEBE56}" presName="txShp" presStyleLbl="node1" presStyleIdx="1" presStyleCnt="4">
        <dgm:presLayoutVars>
          <dgm:bulletEnabled val="1"/>
        </dgm:presLayoutVars>
      </dgm:prSet>
      <dgm:spPr/>
    </dgm:pt>
    <dgm:pt modelId="{81AD1885-3AD0-44C8-83B7-AF927926E856}" type="pres">
      <dgm:prSet presAssocID="{3F57A35B-CB33-478D-B080-B96B2CFD47ED}" presName="spacing" presStyleCnt="0"/>
      <dgm:spPr/>
    </dgm:pt>
    <dgm:pt modelId="{3B015A9A-5431-4F28-9D65-83ADC756BC1B}" type="pres">
      <dgm:prSet presAssocID="{F045301A-5CFD-4098-9E07-5B3BB18A82BD}" presName="composite" presStyleCnt="0"/>
      <dgm:spPr/>
    </dgm:pt>
    <dgm:pt modelId="{8C4385B3-22E3-4899-81CC-F2CA304D7575}" type="pres">
      <dgm:prSet presAssocID="{F045301A-5CFD-4098-9E07-5B3BB18A82BD}" presName="imgShp" presStyleLbl="fgImgPlace1" presStyleIdx="2" presStyleCnt="4"/>
      <dgm:spPr>
        <a:blipFill rotWithShape="1">
          <a:blip xmlns:r="http://schemas.openxmlformats.org/officeDocument/2006/relationships" r:embed="rId3"/>
          <a:srcRect/>
          <a:stretch>
            <a:fillRect t="-3000" b="-3000"/>
          </a:stretch>
        </a:blipFill>
      </dgm:spPr>
    </dgm:pt>
    <dgm:pt modelId="{11FE1FA3-7E48-458F-BC97-33AFD0602175}" type="pres">
      <dgm:prSet presAssocID="{F045301A-5CFD-4098-9E07-5B3BB18A82BD}" presName="txShp" presStyleLbl="node1" presStyleIdx="2" presStyleCnt="4">
        <dgm:presLayoutVars>
          <dgm:bulletEnabled val="1"/>
        </dgm:presLayoutVars>
      </dgm:prSet>
      <dgm:spPr/>
    </dgm:pt>
    <dgm:pt modelId="{0B29A4C1-3D92-457B-A413-0482D0407B9D}" type="pres">
      <dgm:prSet presAssocID="{AF5C25C9-3317-446A-B9C8-DABC65677AF3}" presName="spacing" presStyleCnt="0"/>
      <dgm:spPr/>
    </dgm:pt>
    <dgm:pt modelId="{242FC778-C088-42B5-97A8-EAA0D1B1BC51}" type="pres">
      <dgm:prSet presAssocID="{5ACD7BBA-A37E-40E5-B078-4A6F13E4BDD8}" presName="composite" presStyleCnt="0"/>
      <dgm:spPr/>
    </dgm:pt>
    <dgm:pt modelId="{1AC66058-6E9F-4D64-9353-F289884855B5}" type="pres">
      <dgm:prSet presAssocID="{5ACD7BBA-A37E-40E5-B078-4A6F13E4BDD8}" presName="imgShp" presStyleLbl="fgImgPlace1" presStyleIdx="3" presStyleCnt="4"/>
      <dgm:spPr>
        <a:blipFill rotWithShape="1">
          <a:blip xmlns:r="http://schemas.openxmlformats.org/officeDocument/2006/relationships" r:embed="rId4"/>
          <a:srcRect/>
          <a:stretch>
            <a:fillRect t="-5000" b="-5000"/>
          </a:stretch>
        </a:blipFill>
      </dgm:spPr>
    </dgm:pt>
    <dgm:pt modelId="{01919EE3-8A7B-4598-A348-71EA85A30E69}" type="pres">
      <dgm:prSet presAssocID="{5ACD7BBA-A37E-40E5-B078-4A6F13E4BDD8}" presName="txShp" presStyleLbl="node1" presStyleIdx="3" presStyleCnt="4">
        <dgm:presLayoutVars>
          <dgm:bulletEnabled val="1"/>
        </dgm:presLayoutVars>
      </dgm:prSet>
      <dgm:spPr/>
    </dgm:pt>
  </dgm:ptLst>
  <dgm:cxnLst>
    <dgm:cxn modelId="{C3142C03-3D09-490E-AB13-0052C242BD32}" srcId="{08B0984B-D9FD-43B2-812F-978B3C06E2F4}" destId="{87C44DD9-5413-4B1E-AFB7-8105CABEBE56}" srcOrd="1" destOrd="0" parTransId="{D7E46DFA-D36E-4EDE-935C-873046D10ADC}" sibTransId="{3F57A35B-CB33-478D-B080-B96B2CFD47ED}"/>
    <dgm:cxn modelId="{997A2707-B450-41D1-9FCB-2BAF96CA9F6D}" srcId="{08B0984B-D9FD-43B2-812F-978B3C06E2F4}" destId="{F045301A-5CFD-4098-9E07-5B3BB18A82BD}" srcOrd="2" destOrd="0" parTransId="{DF8B17FD-DC09-45E6-8755-4EF3B4D85FA4}" sibTransId="{AF5C25C9-3317-446A-B9C8-DABC65677AF3}"/>
    <dgm:cxn modelId="{F92E1033-5429-4D83-8023-0127F287EB76}" type="presOf" srcId="{87C44DD9-5413-4B1E-AFB7-8105CABEBE56}" destId="{40230A76-EDBC-4B0B-95D6-6EE9D0DBA8DA}" srcOrd="0" destOrd="0" presId="urn:microsoft.com/office/officeart/2005/8/layout/vList3"/>
    <dgm:cxn modelId="{47253D37-AA58-44BF-97E4-7847031F5B93}" srcId="{08B0984B-D9FD-43B2-812F-978B3C06E2F4}" destId="{5ACD7BBA-A37E-40E5-B078-4A6F13E4BDD8}" srcOrd="3" destOrd="0" parTransId="{362986DD-B576-46A5-9C07-636F71114F25}" sibTransId="{5903B007-231A-4C55-B560-1AA9A62C7B75}"/>
    <dgm:cxn modelId="{FAAC1E59-188A-49AA-BDF0-EA5A594972EC}" type="presOf" srcId="{F045301A-5CFD-4098-9E07-5B3BB18A82BD}" destId="{11FE1FA3-7E48-458F-BC97-33AFD0602175}" srcOrd="0" destOrd="0" presId="urn:microsoft.com/office/officeart/2005/8/layout/vList3"/>
    <dgm:cxn modelId="{9163CE7B-F075-4020-B42C-1CBAC71930AB}" srcId="{08B0984B-D9FD-43B2-812F-978B3C06E2F4}" destId="{ADB1BB62-4091-40BD-B16A-F2DEB7A9EC01}" srcOrd="0" destOrd="0" parTransId="{B656D54D-5EAF-40AF-BAC1-D02916EA1637}" sibTransId="{6F60ACDA-77F5-4808-8E63-18D42A72CA3B}"/>
    <dgm:cxn modelId="{240D8C9D-26D8-4747-B40C-7C132A9886A4}" type="presOf" srcId="{08B0984B-D9FD-43B2-812F-978B3C06E2F4}" destId="{E98224B8-E673-4034-8C73-5413C2D83C3B}" srcOrd="0" destOrd="0" presId="urn:microsoft.com/office/officeart/2005/8/layout/vList3"/>
    <dgm:cxn modelId="{A7805BE0-4A42-48A5-89A6-05E2FFD0E775}" type="presOf" srcId="{ADB1BB62-4091-40BD-B16A-F2DEB7A9EC01}" destId="{FC6D59CA-87DA-48B9-90F6-FAD048D154BC}" srcOrd="0" destOrd="0" presId="urn:microsoft.com/office/officeart/2005/8/layout/vList3"/>
    <dgm:cxn modelId="{927FFCEC-6BF5-4B26-BA68-27C4DEA72EC3}" type="presOf" srcId="{5ACD7BBA-A37E-40E5-B078-4A6F13E4BDD8}" destId="{01919EE3-8A7B-4598-A348-71EA85A30E69}" srcOrd="0" destOrd="0" presId="urn:microsoft.com/office/officeart/2005/8/layout/vList3"/>
    <dgm:cxn modelId="{D892B626-FC5D-40BD-9C58-075D2E2B1677}" type="presParOf" srcId="{E98224B8-E673-4034-8C73-5413C2D83C3B}" destId="{A9CCE2BD-9B3F-4D2E-8DF8-9C4CFDEC0507}" srcOrd="0" destOrd="0" presId="urn:microsoft.com/office/officeart/2005/8/layout/vList3"/>
    <dgm:cxn modelId="{0A8B6D51-71A9-48A9-BE06-8837798A95F4}" type="presParOf" srcId="{A9CCE2BD-9B3F-4D2E-8DF8-9C4CFDEC0507}" destId="{36B330F2-B454-4420-987A-F3EFE66CA253}" srcOrd="0" destOrd="0" presId="urn:microsoft.com/office/officeart/2005/8/layout/vList3"/>
    <dgm:cxn modelId="{D900D8AE-D28F-4536-B110-370B26E5A4AF}" type="presParOf" srcId="{A9CCE2BD-9B3F-4D2E-8DF8-9C4CFDEC0507}" destId="{FC6D59CA-87DA-48B9-90F6-FAD048D154BC}" srcOrd="1" destOrd="0" presId="urn:microsoft.com/office/officeart/2005/8/layout/vList3"/>
    <dgm:cxn modelId="{A5E348BA-6A7F-4C8A-8372-B31CB5D11EDC}" type="presParOf" srcId="{E98224B8-E673-4034-8C73-5413C2D83C3B}" destId="{57464405-7891-4480-84DE-BB1E7D87F240}" srcOrd="1" destOrd="0" presId="urn:microsoft.com/office/officeart/2005/8/layout/vList3"/>
    <dgm:cxn modelId="{89DF5F65-4EBC-450A-BED5-57668DEB1818}" type="presParOf" srcId="{E98224B8-E673-4034-8C73-5413C2D83C3B}" destId="{5CE9507D-3190-43E4-BEF2-A1A8D66C47BB}" srcOrd="2" destOrd="0" presId="urn:microsoft.com/office/officeart/2005/8/layout/vList3"/>
    <dgm:cxn modelId="{CBD4DC2C-B45E-43C9-BB56-3614FD576640}" type="presParOf" srcId="{5CE9507D-3190-43E4-BEF2-A1A8D66C47BB}" destId="{4B260505-C9A0-4CDF-BDB0-335A273D1742}" srcOrd="0" destOrd="0" presId="urn:microsoft.com/office/officeart/2005/8/layout/vList3"/>
    <dgm:cxn modelId="{6C6A8B58-EEB4-40F5-9715-15BDC90D1F3E}" type="presParOf" srcId="{5CE9507D-3190-43E4-BEF2-A1A8D66C47BB}" destId="{40230A76-EDBC-4B0B-95D6-6EE9D0DBA8DA}" srcOrd="1" destOrd="0" presId="urn:microsoft.com/office/officeart/2005/8/layout/vList3"/>
    <dgm:cxn modelId="{A9A21622-2916-4FB8-A189-8AF597499CF9}" type="presParOf" srcId="{E98224B8-E673-4034-8C73-5413C2D83C3B}" destId="{81AD1885-3AD0-44C8-83B7-AF927926E856}" srcOrd="3" destOrd="0" presId="urn:microsoft.com/office/officeart/2005/8/layout/vList3"/>
    <dgm:cxn modelId="{A5B003F8-29D6-4BDF-8E3A-D71C71B11993}" type="presParOf" srcId="{E98224B8-E673-4034-8C73-5413C2D83C3B}" destId="{3B015A9A-5431-4F28-9D65-83ADC756BC1B}" srcOrd="4" destOrd="0" presId="urn:microsoft.com/office/officeart/2005/8/layout/vList3"/>
    <dgm:cxn modelId="{7D0BC6D9-4156-4820-899B-C52DF5810B3C}" type="presParOf" srcId="{3B015A9A-5431-4F28-9D65-83ADC756BC1B}" destId="{8C4385B3-22E3-4899-81CC-F2CA304D7575}" srcOrd="0" destOrd="0" presId="urn:microsoft.com/office/officeart/2005/8/layout/vList3"/>
    <dgm:cxn modelId="{BBDFF2DD-7463-473D-A0DD-DA754ABBC489}" type="presParOf" srcId="{3B015A9A-5431-4F28-9D65-83ADC756BC1B}" destId="{11FE1FA3-7E48-458F-BC97-33AFD0602175}" srcOrd="1" destOrd="0" presId="urn:microsoft.com/office/officeart/2005/8/layout/vList3"/>
    <dgm:cxn modelId="{87FEF7C8-D81C-4EA7-8838-A7EB81A4C252}" type="presParOf" srcId="{E98224B8-E673-4034-8C73-5413C2D83C3B}" destId="{0B29A4C1-3D92-457B-A413-0482D0407B9D}" srcOrd="5" destOrd="0" presId="urn:microsoft.com/office/officeart/2005/8/layout/vList3"/>
    <dgm:cxn modelId="{7A8E2C1E-BC5B-4D6A-B8A1-9ACEA862AF7C}" type="presParOf" srcId="{E98224B8-E673-4034-8C73-5413C2D83C3B}" destId="{242FC778-C088-42B5-97A8-EAA0D1B1BC51}" srcOrd="6" destOrd="0" presId="urn:microsoft.com/office/officeart/2005/8/layout/vList3"/>
    <dgm:cxn modelId="{D37C7DD6-8C98-4528-9CD7-F1AC9E2ADE19}" type="presParOf" srcId="{242FC778-C088-42B5-97A8-EAA0D1B1BC51}" destId="{1AC66058-6E9F-4D64-9353-F289884855B5}" srcOrd="0" destOrd="0" presId="urn:microsoft.com/office/officeart/2005/8/layout/vList3"/>
    <dgm:cxn modelId="{0589BD18-1022-41F4-89C8-9867095D16D3}" type="presParOf" srcId="{242FC778-C088-42B5-97A8-EAA0D1B1BC51}" destId="{01919EE3-8A7B-4598-A348-71EA85A30E6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2DE413-8A68-43E0-B85D-7ECCCDA11FA7}" type="doc">
      <dgm:prSet loTypeId="urn:microsoft.com/office/officeart/2005/8/layout/hList1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MY"/>
        </a:p>
      </dgm:t>
    </dgm:pt>
    <dgm:pt modelId="{38D38CCE-3EFE-4B91-9781-ABEA321D431E}">
      <dgm:prSet phldrT="[Text]"/>
      <dgm:spPr/>
      <dgm:t>
        <a:bodyPr/>
        <a:lstStyle/>
        <a:p>
          <a:r>
            <a:rPr lang="en-MY" b="1" dirty="0"/>
            <a:t>Pharmacological</a:t>
          </a:r>
        </a:p>
      </dgm:t>
    </dgm:pt>
    <dgm:pt modelId="{8EF1450E-92DD-417F-84E7-9699616D0A0F}" type="parTrans" cxnId="{8E788D6C-3A2A-4DAF-8A40-B6726B5EC5A6}">
      <dgm:prSet/>
      <dgm:spPr/>
      <dgm:t>
        <a:bodyPr/>
        <a:lstStyle/>
        <a:p>
          <a:endParaRPr lang="en-MY"/>
        </a:p>
      </dgm:t>
    </dgm:pt>
    <dgm:pt modelId="{57211DAC-5B72-4573-B9B8-9B74365899E5}" type="sibTrans" cxnId="{8E788D6C-3A2A-4DAF-8A40-B6726B5EC5A6}">
      <dgm:prSet/>
      <dgm:spPr/>
      <dgm:t>
        <a:bodyPr/>
        <a:lstStyle/>
        <a:p>
          <a:endParaRPr lang="en-MY"/>
        </a:p>
      </dgm:t>
    </dgm:pt>
    <dgm:pt modelId="{0400B49C-6120-4EEB-89F8-3074CC36FF7C}">
      <dgm:prSet phldrT="[Text]"/>
      <dgm:spPr/>
      <dgm:t>
        <a:bodyPr/>
        <a:lstStyle/>
        <a:p>
          <a:r>
            <a:rPr lang="en-MY" dirty="0"/>
            <a:t>Reliever therapy</a:t>
          </a:r>
        </a:p>
      </dgm:t>
    </dgm:pt>
    <dgm:pt modelId="{474FCD59-D8B2-4B16-A9EB-BC0323CD68E7}" type="parTrans" cxnId="{D82D1181-A252-4ECC-8450-27AA0BAE4213}">
      <dgm:prSet/>
      <dgm:spPr/>
      <dgm:t>
        <a:bodyPr/>
        <a:lstStyle/>
        <a:p>
          <a:endParaRPr lang="en-MY"/>
        </a:p>
      </dgm:t>
    </dgm:pt>
    <dgm:pt modelId="{BB12912A-0448-46ED-80D3-A002AC0FB9F3}" type="sibTrans" cxnId="{D82D1181-A252-4ECC-8450-27AA0BAE4213}">
      <dgm:prSet/>
      <dgm:spPr/>
      <dgm:t>
        <a:bodyPr/>
        <a:lstStyle/>
        <a:p>
          <a:endParaRPr lang="en-MY"/>
        </a:p>
      </dgm:t>
    </dgm:pt>
    <dgm:pt modelId="{9538F60F-90FF-45C3-9CE6-EE9AB3054643}">
      <dgm:prSet phldrT="[Text]"/>
      <dgm:spPr/>
      <dgm:t>
        <a:bodyPr/>
        <a:lstStyle/>
        <a:p>
          <a:r>
            <a:rPr lang="en-MY" b="1" dirty="0"/>
            <a:t>Non-pharmacological</a:t>
          </a:r>
        </a:p>
      </dgm:t>
    </dgm:pt>
    <dgm:pt modelId="{7623DAF6-F5E0-43EF-B441-7CCC70D50E57}" type="parTrans" cxnId="{2B95872C-ACBF-4596-9147-05BFB6661E83}">
      <dgm:prSet/>
      <dgm:spPr/>
      <dgm:t>
        <a:bodyPr/>
        <a:lstStyle/>
        <a:p>
          <a:endParaRPr lang="en-MY"/>
        </a:p>
      </dgm:t>
    </dgm:pt>
    <dgm:pt modelId="{87BC8604-D9B0-4D02-B730-F1C9AF63C90D}" type="sibTrans" cxnId="{2B95872C-ACBF-4596-9147-05BFB6661E83}">
      <dgm:prSet/>
      <dgm:spPr/>
      <dgm:t>
        <a:bodyPr/>
        <a:lstStyle/>
        <a:p>
          <a:endParaRPr lang="en-MY"/>
        </a:p>
      </dgm:t>
    </dgm:pt>
    <dgm:pt modelId="{6BB8A2D0-5758-4A38-BF7C-F496B8920017}">
      <dgm:prSet phldrT="[Text]" custT="1"/>
      <dgm:spPr/>
      <dgm:t>
        <a:bodyPr/>
        <a:lstStyle/>
        <a:p>
          <a:r>
            <a:rPr lang="en-MY" sz="2000" dirty="0"/>
            <a:t>Smoking cessation</a:t>
          </a:r>
        </a:p>
      </dgm:t>
    </dgm:pt>
    <dgm:pt modelId="{04F18563-E987-45F2-B9CE-88F9B507AD72}" type="parTrans" cxnId="{1D636484-F24F-449B-9FE4-2267C1988194}">
      <dgm:prSet/>
      <dgm:spPr/>
      <dgm:t>
        <a:bodyPr/>
        <a:lstStyle/>
        <a:p>
          <a:endParaRPr lang="en-MY"/>
        </a:p>
      </dgm:t>
    </dgm:pt>
    <dgm:pt modelId="{5B8FECFD-5945-4236-BC0A-833A8C259908}" type="sibTrans" cxnId="{1D636484-F24F-449B-9FE4-2267C1988194}">
      <dgm:prSet/>
      <dgm:spPr/>
      <dgm:t>
        <a:bodyPr/>
        <a:lstStyle/>
        <a:p>
          <a:endParaRPr lang="en-MY"/>
        </a:p>
      </dgm:t>
    </dgm:pt>
    <dgm:pt modelId="{FC533B65-BEB2-41A4-ACC5-EF2A0CC07455}">
      <dgm:prSet phldrT="[Text]" custT="1"/>
      <dgm:spPr/>
      <dgm:t>
        <a:bodyPr/>
        <a:lstStyle/>
        <a:p>
          <a:r>
            <a:rPr lang="en-MY" sz="2000" dirty="0"/>
            <a:t>Pulmonary Rehabilitation</a:t>
          </a:r>
        </a:p>
      </dgm:t>
    </dgm:pt>
    <dgm:pt modelId="{3DA45438-7268-4042-BAC8-B1AD44D6861A}" type="parTrans" cxnId="{49C61A36-DB22-4FE8-B7C9-0D796EFBF782}">
      <dgm:prSet/>
      <dgm:spPr/>
      <dgm:t>
        <a:bodyPr/>
        <a:lstStyle/>
        <a:p>
          <a:endParaRPr lang="en-MY"/>
        </a:p>
      </dgm:t>
    </dgm:pt>
    <dgm:pt modelId="{586C1516-A43F-4EE3-A1AE-83C7F35B3E4B}" type="sibTrans" cxnId="{49C61A36-DB22-4FE8-B7C9-0D796EFBF782}">
      <dgm:prSet/>
      <dgm:spPr/>
      <dgm:t>
        <a:bodyPr/>
        <a:lstStyle/>
        <a:p>
          <a:endParaRPr lang="en-MY"/>
        </a:p>
      </dgm:t>
    </dgm:pt>
    <dgm:pt modelId="{1B70E339-D75F-43BC-990D-0F5F0BD7F149}">
      <dgm:prSet phldrT="[Text]"/>
      <dgm:spPr/>
      <dgm:t>
        <a:bodyPr/>
        <a:lstStyle/>
        <a:p>
          <a:r>
            <a:rPr lang="en-MY" dirty="0"/>
            <a:t>Maintenance therapy</a:t>
          </a:r>
        </a:p>
      </dgm:t>
    </dgm:pt>
    <dgm:pt modelId="{BF9761FB-90C0-4ED9-A442-D4F7BD4233A5}" type="parTrans" cxnId="{81C963AF-ACCF-4FE9-8F3C-3F68BECCC3AD}">
      <dgm:prSet/>
      <dgm:spPr/>
      <dgm:t>
        <a:bodyPr/>
        <a:lstStyle/>
        <a:p>
          <a:endParaRPr lang="en-MY"/>
        </a:p>
      </dgm:t>
    </dgm:pt>
    <dgm:pt modelId="{26E775FA-2230-46CA-96F9-8E67B41FCFE3}" type="sibTrans" cxnId="{81C963AF-ACCF-4FE9-8F3C-3F68BECCC3AD}">
      <dgm:prSet/>
      <dgm:spPr/>
      <dgm:t>
        <a:bodyPr/>
        <a:lstStyle/>
        <a:p>
          <a:endParaRPr lang="en-MY"/>
        </a:p>
      </dgm:t>
    </dgm:pt>
    <dgm:pt modelId="{B16921CB-8C13-4AB7-9397-2FBEEE1641B3}">
      <dgm:prSet phldrT="[Text]" custT="1"/>
      <dgm:spPr/>
      <dgm:t>
        <a:bodyPr/>
        <a:lstStyle/>
        <a:p>
          <a:r>
            <a:rPr lang="en-MY" sz="2000" dirty="0"/>
            <a:t>Supplements - Vitamin D</a:t>
          </a:r>
        </a:p>
      </dgm:t>
    </dgm:pt>
    <dgm:pt modelId="{2314E588-D5EB-44D5-AB8B-5B621DFFA1D1}" type="parTrans" cxnId="{953EC5FA-E745-4C4B-8124-BAE72F209327}">
      <dgm:prSet/>
      <dgm:spPr/>
      <dgm:t>
        <a:bodyPr/>
        <a:lstStyle/>
        <a:p>
          <a:endParaRPr lang="en-MY"/>
        </a:p>
      </dgm:t>
    </dgm:pt>
    <dgm:pt modelId="{BE2DF572-E1A3-4847-B02F-E11CF861F7C3}" type="sibTrans" cxnId="{953EC5FA-E745-4C4B-8124-BAE72F209327}">
      <dgm:prSet/>
      <dgm:spPr/>
      <dgm:t>
        <a:bodyPr/>
        <a:lstStyle/>
        <a:p>
          <a:endParaRPr lang="en-MY"/>
        </a:p>
      </dgm:t>
    </dgm:pt>
    <dgm:pt modelId="{F4DBC62D-3439-433A-8C6E-D71D33C9C17E}">
      <dgm:prSet phldrT="[Text]" custT="1"/>
      <dgm:spPr/>
      <dgm:t>
        <a:bodyPr/>
        <a:lstStyle/>
        <a:p>
          <a:r>
            <a:rPr lang="en-MY" sz="2000" dirty="0"/>
            <a:t>Physical activity &amp; exercises</a:t>
          </a:r>
        </a:p>
      </dgm:t>
    </dgm:pt>
    <dgm:pt modelId="{DB3B6BB4-2EFC-4E6B-A049-82E77A625D16}" type="parTrans" cxnId="{C8E85DCC-8E6A-4BD2-9AEB-4342FCEE2AE5}">
      <dgm:prSet/>
      <dgm:spPr/>
      <dgm:t>
        <a:bodyPr/>
        <a:lstStyle/>
        <a:p>
          <a:endParaRPr lang="en-MY"/>
        </a:p>
      </dgm:t>
    </dgm:pt>
    <dgm:pt modelId="{00E3BE98-6AEF-457D-B7E6-E599B172853E}" type="sibTrans" cxnId="{C8E85DCC-8E6A-4BD2-9AEB-4342FCEE2AE5}">
      <dgm:prSet/>
      <dgm:spPr/>
      <dgm:t>
        <a:bodyPr/>
        <a:lstStyle/>
        <a:p>
          <a:endParaRPr lang="en-MY"/>
        </a:p>
      </dgm:t>
    </dgm:pt>
    <dgm:pt modelId="{3EA59170-96DE-4D25-A72D-3E56787F0D9F}">
      <dgm:prSet phldrT="[Text]" custT="1"/>
      <dgm:spPr/>
      <dgm:t>
        <a:bodyPr/>
        <a:lstStyle/>
        <a:p>
          <a:r>
            <a:rPr lang="en-MY" sz="2000" dirty="0"/>
            <a:t>Dietary modification</a:t>
          </a:r>
        </a:p>
      </dgm:t>
    </dgm:pt>
    <dgm:pt modelId="{FE154D2D-78A6-4267-99FB-09B7B65D498D}" type="parTrans" cxnId="{10DD22C8-C161-4B6B-B049-F9B7F43AE71D}">
      <dgm:prSet/>
      <dgm:spPr/>
      <dgm:t>
        <a:bodyPr/>
        <a:lstStyle/>
        <a:p>
          <a:endParaRPr lang="en-MY"/>
        </a:p>
      </dgm:t>
    </dgm:pt>
    <dgm:pt modelId="{EE9CD81A-2D47-4CB5-949D-DCBBD53D3EFD}" type="sibTrans" cxnId="{10DD22C8-C161-4B6B-B049-F9B7F43AE71D}">
      <dgm:prSet/>
      <dgm:spPr/>
      <dgm:t>
        <a:bodyPr/>
        <a:lstStyle/>
        <a:p>
          <a:endParaRPr lang="en-MY"/>
        </a:p>
      </dgm:t>
    </dgm:pt>
    <dgm:pt modelId="{011F4F4E-8674-4F24-805A-C35AD23EE2BD}">
      <dgm:prSet phldrT="[Text]" custT="1"/>
      <dgm:spPr/>
      <dgm:t>
        <a:bodyPr/>
        <a:lstStyle/>
        <a:p>
          <a:r>
            <a:rPr lang="en-MY" sz="2000" dirty="0"/>
            <a:t>Weight reduction</a:t>
          </a:r>
        </a:p>
      </dgm:t>
    </dgm:pt>
    <dgm:pt modelId="{2B90CDCF-06E9-4345-926E-1C32ABCC7047}" type="parTrans" cxnId="{DC6E0B70-7604-44C0-B580-71CE06225761}">
      <dgm:prSet/>
      <dgm:spPr/>
      <dgm:t>
        <a:bodyPr/>
        <a:lstStyle/>
        <a:p>
          <a:endParaRPr lang="en-MY"/>
        </a:p>
      </dgm:t>
    </dgm:pt>
    <dgm:pt modelId="{7A5E5AFD-368F-4CCC-BC97-CD268A9E3730}" type="sibTrans" cxnId="{DC6E0B70-7604-44C0-B580-71CE06225761}">
      <dgm:prSet/>
      <dgm:spPr/>
      <dgm:t>
        <a:bodyPr/>
        <a:lstStyle/>
        <a:p>
          <a:endParaRPr lang="en-MY"/>
        </a:p>
      </dgm:t>
    </dgm:pt>
    <dgm:pt modelId="{6D7288EF-73F5-497C-B49E-81E02C368F76}">
      <dgm:prSet phldrT="[Text]" custT="1"/>
      <dgm:spPr/>
      <dgm:t>
        <a:bodyPr/>
        <a:lstStyle/>
        <a:p>
          <a:r>
            <a:rPr lang="en-MY" sz="2000" dirty="0"/>
            <a:t>Allergen avoidance</a:t>
          </a:r>
        </a:p>
      </dgm:t>
    </dgm:pt>
    <dgm:pt modelId="{AF1023A8-72E7-4650-9AD1-E989CBD0DFD7}" type="parTrans" cxnId="{E7943C17-82CA-4E51-A889-53E5B0F0085A}">
      <dgm:prSet/>
      <dgm:spPr/>
      <dgm:t>
        <a:bodyPr/>
        <a:lstStyle/>
        <a:p>
          <a:endParaRPr lang="en-MY"/>
        </a:p>
      </dgm:t>
    </dgm:pt>
    <dgm:pt modelId="{8370664D-3C03-4E78-BA26-9FCA8FE7E91F}" type="sibTrans" cxnId="{E7943C17-82CA-4E51-A889-53E5B0F0085A}">
      <dgm:prSet/>
      <dgm:spPr/>
      <dgm:t>
        <a:bodyPr/>
        <a:lstStyle/>
        <a:p>
          <a:endParaRPr lang="en-MY"/>
        </a:p>
      </dgm:t>
    </dgm:pt>
    <dgm:pt modelId="{AE641A4C-5025-402C-A04A-A7B38E32C04C}">
      <dgm:prSet phldrT="[Text]" custT="1"/>
      <dgm:spPr/>
      <dgm:t>
        <a:bodyPr/>
        <a:lstStyle/>
        <a:p>
          <a:r>
            <a:rPr lang="en-MY" sz="2000" dirty="0"/>
            <a:t>Vaccination</a:t>
          </a:r>
        </a:p>
      </dgm:t>
    </dgm:pt>
    <dgm:pt modelId="{D5C27DA8-15BD-47E3-8BF7-10E2BF0762C2}" type="parTrans" cxnId="{CB9164EC-4C3A-445F-B3C7-8C4D1EEB655E}">
      <dgm:prSet/>
      <dgm:spPr/>
      <dgm:t>
        <a:bodyPr/>
        <a:lstStyle/>
        <a:p>
          <a:endParaRPr lang="en-MY"/>
        </a:p>
      </dgm:t>
    </dgm:pt>
    <dgm:pt modelId="{5030E86B-4A12-4F20-9D7B-26E5B2D3423D}" type="sibTrans" cxnId="{CB9164EC-4C3A-445F-B3C7-8C4D1EEB655E}">
      <dgm:prSet/>
      <dgm:spPr/>
      <dgm:t>
        <a:bodyPr/>
        <a:lstStyle/>
        <a:p>
          <a:endParaRPr lang="en-MY"/>
        </a:p>
      </dgm:t>
    </dgm:pt>
    <dgm:pt modelId="{942B98E9-2A5B-474F-9665-BD487FC6C21C}">
      <dgm:prSet phldrT="[Text]" custT="1"/>
      <dgm:spPr/>
      <dgm:t>
        <a:bodyPr/>
        <a:lstStyle/>
        <a:p>
          <a:r>
            <a:rPr lang="en-MY" sz="2000" dirty="0"/>
            <a:t>Medication to use with caution</a:t>
          </a:r>
        </a:p>
      </dgm:t>
    </dgm:pt>
    <dgm:pt modelId="{0384685D-D56E-41F4-8307-4BFDF46819FF}" type="parTrans" cxnId="{82CE1553-56BC-42B8-9E51-172EF2361FE0}">
      <dgm:prSet/>
      <dgm:spPr/>
      <dgm:t>
        <a:bodyPr/>
        <a:lstStyle/>
        <a:p>
          <a:endParaRPr lang="en-MY"/>
        </a:p>
      </dgm:t>
    </dgm:pt>
    <dgm:pt modelId="{A395D91A-D215-477E-8574-7D0CB7655066}" type="sibTrans" cxnId="{82CE1553-56BC-42B8-9E51-172EF2361FE0}">
      <dgm:prSet/>
      <dgm:spPr/>
      <dgm:t>
        <a:bodyPr/>
        <a:lstStyle/>
        <a:p>
          <a:endParaRPr lang="en-MY"/>
        </a:p>
      </dgm:t>
    </dgm:pt>
    <dgm:pt modelId="{F3A5580B-4CC9-4FE6-B62C-D5CF4ECFFF2C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SABA</a:t>
          </a:r>
        </a:p>
      </dgm:t>
    </dgm:pt>
    <dgm:pt modelId="{3DF3CFDE-CAC9-49CF-91A5-4ABC605EE61D}" type="parTrans" cxnId="{1C90FB53-DD9D-4E17-AEE4-2F18B225E3D8}">
      <dgm:prSet/>
      <dgm:spPr/>
      <dgm:t>
        <a:bodyPr/>
        <a:lstStyle/>
        <a:p>
          <a:endParaRPr lang="en-MY"/>
        </a:p>
      </dgm:t>
    </dgm:pt>
    <dgm:pt modelId="{93F37AF3-A1FE-4ECA-AE2A-D5A37FB34440}" type="sibTrans" cxnId="{1C90FB53-DD9D-4E17-AEE4-2F18B225E3D8}">
      <dgm:prSet/>
      <dgm:spPr/>
      <dgm:t>
        <a:bodyPr/>
        <a:lstStyle/>
        <a:p>
          <a:endParaRPr lang="en-MY"/>
        </a:p>
      </dgm:t>
    </dgm:pt>
    <dgm:pt modelId="{C42939DE-5624-45C3-97C8-FEFF86C48836}">
      <dgm:prSet phldrT="[Text]"/>
      <dgm:spPr/>
      <dgm:t>
        <a:bodyPr/>
        <a:lstStyle/>
        <a:p>
          <a:pPr>
            <a:buFont typeface="+mj-lt"/>
            <a:buNone/>
          </a:pPr>
          <a:endParaRPr lang="en-MY" dirty="0"/>
        </a:p>
      </dgm:t>
    </dgm:pt>
    <dgm:pt modelId="{3EF35AB5-1355-45A4-B417-5BEDD59837E4}" type="parTrans" cxnId="{659CF761-F7C5-4C16-AE62-E01EB00DEED0}">
      <dgm:prSet/>
      <dgm:spPr/>
      <dgm:t>
        <a:bodyPr/>
        <a:lstStyle/>
        <a:p>
          <a:endParaRPr lang="en-MY"/>
        </a:p>
      </dgm:t>
    </dgm:pt>
    <dgm:pt modelId="{3CA13FE4-5E53-4929-B07D-D3416212F71E}" type="sibTrans" cxnId="{659CF761-F7C5-4C16-AE62-E01EB00DEED0}">
      <dgm:prSet/>
      <dgm:spPr/>
      <dgm:t>
        <a:bodyPr/>
        <a:lstStyle/>
        <a:p>
          <a:endParaRPr lang="en-MY"/>
        </a:p>
      </dgm:t>
    </dgm:pt>
    <dgm:pt modelId="{00909992-0D0A-4C29-868F-B0FA327443F8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ICS</a:t>
          </a:r>
        </a:p>
      </dgm:t>
    </dgm:pt>
    <dgm:pt modelId="{CE247A10-8792-499E-BB67-5945E59D6373}" type="parTrans" cxnId="{4C7CCF1C-F388-4EF5-82D0-4B01A015769C}">
      <dgm:prSet/>
      <dgm:spPr/>
      <dgm:t>
        <a:bodyPr/>
        <a:lstStyle/>
        <a:p>
          <a:endParaRPr lang="en-MY"/>
        </a:p>
      </dgm:t>
    </dgm:pt>
    <dgm:pt modelId="{19AB915B-04AE-4254-86EA-DE1661075FB8}" type="sibTrans" cxnId="{4C7CCF1C-F388-4EF5-82D0-4B01A015769C}">
      <dgm:prSet/>
      <dgm:spPr/>
      <dgm:t>
        <a:bodyPr/>
        <a:lstStyle/>
        <a:p>
          <a:endParaRPr lang="en-MY"/>
        </a:p>
      </dgm:t>
    </dgm:pt>
    <dgm:pt modelId="{0662C5FD-9521-453D-88FF-49E91DEE015B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AIR</a:t>
          </a:r>
        </a:p>
      </dgm:t>
    </dgm:pt>
    <dgm:pt modelId="{67AF8990-8D19-4859-B643-3213F0EFA09E}" type="parTrans" cxnId="{3BFF5062-EA84-4E96-BD99-A7616BF09568}">
      <dgm:prSet/>
      <dgm:spPr/>
      <dgm:t>
        <a:bodyPr/>
        <a:lstStyle/>
        <a:p>
          <a:endParaRPr lang="en-MY"/>
        </a:p>
      </dgm:t>
    </dgm:pt>
    <dgm:pt modelId="{54C7788F-379F-41A5-A122-7C68DA48AC1A}" type="sibTrans" cxnId="{3BFF5062-EA84-4E96-BD99-A7616BF09568}">
      <dgm:prSet/>
      <dgm:spPr/>
      <dgm:t>
        <a:bodyPr/>
        <a:lstStyle/>
        <a:p>
          <a:endParaRPr lang="en-MY"/>
        </a:p>
      </dgm:t>
    </dgm:pt>
    <dgm:pt modelId="{7F36B959-DF10-408B-8F92-349A98700EF1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LABA</a:t>
          </a:r>
        </a:p>
      </dgm:t>
    </dgm:pt>
    <dgm:pt modelId="{9CA7EA2A-8245-4878-8F71-377380BC3EDC}" type="parTrans" cxnId="{2A561E6E-DF00-410F-B3F9-78AC0928F6DA}">
      <dgm:prSet/>
      <dgm:spPr/>
      <dgm:t>
        <a:bodyPr/>
        <a:lstStyle/>
        <a:p>
          <a:endParaRPr lang="en-MY"/>
        </a:p>
      </dgm:t>
    </dgm:pt>
    <dgm:pt modelId="{522037FF-ED1C-407C-B755-32B7E69BCB98}" type="sibTrans" cxnId="{2A561E6E-DF00-410F-B3F9-78AC0928F6DA}">
      <dgm:prSet/>
      <dgm:spPr/>
      <dgm:t>
        <a:bodyPr/>
        <a:lstStyle/>
        <a:p>
          <a:endParaRPr lang="en-MY"/>
        </a:p>
      </dgm:t>
    </dgm:pt>
    <dgm:pt modelId="{0EBE7E8E-8F2F-4A9A-B329-6A129F8E6F66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ICS/LABA</a:t>
          </a:r>
        </a:p>
      </dgm:t>
    </dgm:pt>
    <dgm:pt modelId="{271CADD0-26F8-4CF7-96B3-E648D870FBCA}" type="parTrans" cxnId="{BFB24912-7F04-4F1D-A7F4-78ED2B4D2199}">
      <dgm:prSet/>
      <dgm:spPr/>
      <dgm:t>
        <a:bodyPr/>
        <a:lstStyle/>
        <a:p>
          <a:endParaRPr lang="en-MY"/>
        </a:p>
      </dgm:t>
    </dgm:pt>
    <dgm:pt modelId="{E2DE9419-3DC9-48A2-B920-4EFFBBB37066}" type="sibTrans" cxnId="{BFB24912-7F04-4F1D-A7F4-78ED2B4D2199}">
      <dgm:prSet/>
      <dgm:spPr/>
      <dgm:t>
        <a:bodyPr/>
        <a:lstStyle/>
        <a:p>
          <a:endParaRPr lang="en-MY"/>
        </a:p>
      </dgm:t>
    </dgm:pt>
    <dgm:pt modelId="{8685C383-B846-4886-B2CB-AF0ED9F54943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MART</a:t>
          </a:r>
        </a:p>
      </dgm:t>
    </dgm:pt>
    <dgm:pt modelId="{72F94DEC-D1CF-4544-AB9A-68EE44E6B038}" type="parTrans" cxnId="{54A40831-4D80-4CD9-9F8E-94EB2230A4E8}">
      <dgm:prSet/>
      <dgm:spPr/>
      <dgm:t>
        <a:bodyPr/>
        <a:lstStyle/>
        <a:p>
          <a:endParaRPr lang="en-MY"/>
        </a:p>
      </dgm:t>
    </dgm:pt>
    <dgm:pt modelId="{FC3329F1-83E7-4403-A94C-5F9BF7C24714}" type="sibTrans" cxnId="{54A40831-4D80-4CD9-9F8E-94EB2230A4E8}">
      <dgm:prSet/>
      <dgm:spPr/>
      <dgm:t>
        <a:bodyPr/>
        <a:lstStyle/>
        <a:p>
          <a:endParaRPr lang="en-MY"/>
        </a:p>
      </dgm:t>
    </dgm:pt>
    <dgm:pt modelId="{872A5CD9-0C57-4159-875B-494B2C315250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LTRA</a:t>
          </a:r>
        </a:p>
      </dgm:t>
    </dgm:pt>
    <dgm:pt modelId="{EEAE528D-5453-4F5B-B087-B47AD11ACFA2}" type="parTrans" cxnId="{76602D18-51E6-4388-9104-3A92FC785A15}">
      <dgm:prSet/>
      <dgm:spPr/>
      <dgm:t>
        <a:bodyPr/>
        <a:lstStyle/>
        <a:p>
          <a:endParaRPr lang="en-MY"/>
        </a:p>
      </dgm:t>
    </dgm:pt>
    <dgm:pt modelId="{148AA17C-CAB7-4C73-9FFB-47B4DE552591}" type="sibTrans" cxnId="{76602D18-51E6-4388-9104-3A92FC785A15}">
      <dgm:prSet/>
      <dgm:spPr/>
      <dgm:t>
        <a:bodyPr/>
        <a:lstStyle/>
        <a:p>
          <a:endParaRPr lang="en-MY"/>
        </a:p>
      </dgm:t>
    </dgm:pt>
    <dgm:pt modelId="{95137D8D-9E99-4AB7-BE01-6C42AC66CE1B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Methylxanthine</a:t>
          </a:r>
        </a:p>
      </dgm:t>
    </dgm:pt>
    <dgm:pt modelId="{74153E27-21CA-4142-99CC-2F59DEC9AE7A}" type="parTrans" cxnId="{00AAE093-40B8-4A4F-BB4A-3AA85123D5F7}">
      <dgm:prSet/>
      <dgm:spPr/>
      <dgm:t>
        <a:bodyPr/>
        <a:lstStyle/>
        <a:p>
          <a:endParaRPr lang="en-MY"/>
        </a:p>
      </dgm:t>
    </dgm:pt>
    <dgm:pt modelId="{E6D8588A-E8AD-45CC-ADED-AD49D8AC556B}" type="sibTrans" cxnId="{00AAE093-40B8-4A4F-BB4A-3AA85123D5F7}">
      <dgm:prSet/>
      <dgm:spPr/>
      <dgm:t>
        <a:bodyPr/>
        <a:lstStyle/>
        <a:p>
          <a:endParaRPr lang="en-MY"/>
        </a:p>
      </dgm:t>
    </dgm:pt>
    <dgm:pt modelId="{D0E789FD-F578-427D-B1AE-6516DC11F316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LAMA</a:t>
          </a:r>
        </a:p>
      </dgm:t>
    </dgm:pt>
    <dgm:pt modelId="{AE75AB85-C331-412B-8B85-4831C56B3549}" type="parTrans" cxnId="{674078E3-E2A6-46FF-9F31-957133D28067}">
      <dgm:prSet/>
      <dgm:spPr/>
      <dgm:t>
        <a:bodyPr/>
        <a:lstStyle/>
        <a:p>
          <a:endParaRPr lang="en-MY"/>
        </a:p>
      </dgm:t>
    </dgm:pt>
    <dgm:pt modelId="{6A336507-AED0-4EFE-9666-CDBC49F84B18}" type="sibTrans" cxnId="{674078E3-E2A6-46FF-9F31-957133D28067}">
      <dgm:prSet/>
      <dgm:spPr/>
      <dgm:t>
        <a:bodyPr/>
        <a:lstStyle/>
        <a:p>
          <a:endParaRPr lang="en-MY"/>
        </a:p>
      </dgm:t>
    </dgm:pt>
    <dgm:pt modelId="{4EC4F9D6-3540-4E32-94A2-B1E8BB51FBDF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Macrolides</a:t>
          </a:r>
        </a:p>
      </dgm:t>
    </dgm:pt>
    <dgm:pt modelId="{2873DDB7-4D68-4770-AE37-974120E67F3A}" type="parTrans" cxnId="{893759C8-8438-4927-A20C-951F42B7DB0A}">
      <dgm:prSet/>
      <dgm:spPr/>
      <dgm:t>
        <a:bodyPr/>
        <a:lstStyle/>
        <a:p>
          <a:endParaRPr lang="en-MY"/>
        </a:p>
      </dgm:t>
    </dgm:pt>
    <dgm:pt modelId="{6B1BFB3B-2D94-499F-9691-460F80ECE21E}" type="sibTrans" cxnId="{893759C8-8438-4927-A20C-951F42B7DB0A}">
      <dgm:prSet/>
      <dgm:spPr/>
      <dgm:t>
        <a:bodyPr/>
        <a:lstStyle/>
        <a:p>
          <a:endParaRPr lang="en-MY"/>
        </a:p>
      </dgm:t>
    </dgm:pt>
    <dgm:pt modelId="{F36A3673-1616-43F8-AAC9-A5C2A1BEDA94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OCS</a:t>
          </a:r>
        </a:p>
      </dgm:t>
    </dgm:pt>
    <dgm:pt modelId="{8A4ABB6F-604E-4017-921F-B07DF17090D0}" type="parTrans" cxnId="{B7A88C96-BEDB-4E4C-8EC9-1D5EEFE353BF}">
      <dgm:prSet/>
      <dgm:spPr/>
      <dgm:t>
        <a:bodyPr/>
        <a:lstStyle/>
        <a:p>
          <a:endParaRPr lang="en-MY"/>
        </a:p>
      </dgm:t>
    </dgm:pt>
    <dgm:pt modelId="{503CC85A-ADF8-497E-9857-8E2547B4630A}" type="sibTrans" cxnId="{B7A88C96-BEDB-4E4C-8EC9-1D5EEFE353BF}">
      <dgm:prSet/>
      <dgm:spPr/>
      <dgm:t>
        <a:bodyPr/>
        <a:lstStyle/>
        <a:p>
          <a:endParaRPr lang="en-MY"/>
        </a:p>
      </dgm:t>
    </dgm:pt>
    <dgm:pt modelId="{7A2474A9-66A2-44D6-8678-9E3542577CA5}">
      <dgm:prSet phldrT="[Text]"/>
      <dgm:spPr/>
      <dgm:t>
        <a:bodyPr/>
        <a:lstStyle/>
        <a:p>
          <a:pPr>
            <a:buFont typeface="+mj-lt"/>
            <a:buAutoNum type="romanLcPeriod"/>
          </a:pPr>
          <a:r>
            <a:rPr lang="en-MY" dirty="0"/>
            <a:t>SLIT</a:t>
          </a:r>
        </a:p>
      </dgm:t>
    </dgm:pt>
    <dgm:pt modelId="{11E01853-775B-4296-BBA8-15B39D50F8DF}" type="parTrans" cxnId="{158564C0-D248-4D4C-ABC7-A6801F22E526}">
      <dgm:prSet/>
      <dgm:spPr/>
      <dgm:t>
        <a:bodyPr/>
        <a:lstStyle/>
        <a:p>
          <a:endParaRPr lang="en-MY"/>
        </a:p>
      </dgm:t>
    </dgm:pt>
    <dgm:pt modelId="{0E9B5591-856C-42A0-B55C-31C744957F2B}" type="sibTrans" cxnId="{158564C0-D248-4D4C-ABC7-A6801F22E526}">
      <dgm:prSet/>
      <dgm:spPr/>
      <dgm:t>
        <a:bodyPr/>
        <a:lstStyle/>
        <a:p>
          <a:endParaRPr lang="en-MY"/>
        </a:p>
      </dgm:t>
    </dgm:pt>
    <dgm:pt modelId="{04E0B2B5-00CB-4B48-AF95-1D7CA0D85D57}" type="pres">
      <dgm:prSet presAssocID="{602DE413-8A68-43E0-B85D-7ECCCDA11FA7}" presName="Name0" presStyleCnt="0">
        <dgm:presLayoutVars>
          <dgm:dir/>
          <dgm:animLvl val="lvl"/>
          <dgm:resizeHandles val="exact"/>
        </dgm:presLayoutVars>
      </dgm:prSet>
      <dgm:spPr/>
    </dgm:pt>
    <dgm:pt modelId="{1B6A8A45-7E4B-4171-8487-6F5F123EB56A}" type="pres">
      <dgm:prSet presAssocID="{38D38CCE-3EFE-4B91-9781-ABEA321D431E}" presName="composite" presStyleCnt="0"/>
      <dgm:spPr/>
    </dgm:pt>
    <dgm:pt modelId="{27D70BED-8C41-448F-A261-8C5CD3827BCC}" type="pres">
      <dgm:prSet presAssocID="{38D38CCE-3EFE-4B91-9781-ABEA321D431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056394D4-64DB-459C-9DF4-2FDDCC36935E}" type="pres">
      <dgm:prSet presAssocID="{38D38CCE-3EFE-4B91-9781-ABEA321D431E}" presName="desTx" presStyleLbl="alignAccFollowNode1" presStyleIdx="0" presStyleCnt="2">
        <dgm:presLayoutVars>
          <dgm:bulletEnabled val="1"/>
        </dgm:presLayoutVars>
      </dgm:prSet>
      <dgm:spPr/>
    </dgm:pt>
    <dgm:pt modelId="{539EAB77-0D40-4158-B9E3-B615BE0CB4D2}" type="pres">
      <dgm:prSet presAssocID="{57211DAC-5B72-4573-B9B8-9B74365899E5}" presName="space" presStyleCnt="0"/>
      <dgm:spPr/>
    </dgm:pt>
    <dgm:pt modelId="{59717302-A9F7-45CF-965E-805D75D4F2BD}" type="pres">
      <dgm:prSet presAssocID="{9538F60F-90FF-45C3-9CE6-EE9AB3054643}" presName="composite" presStyleCnt="0"/>
      <dgm:spPr/>
    </dgm:pt>
    <dgm:pt modelId="{57CE3F05-AB62-4CAF-9E65-C279350F78C6}" type="pres">
      <dgm:prSet presAssocID="{9538F60F-90FF-45C3-9CE6-EE9AB305464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AD06115A-3975-4557-BE9F-C2C7BD3F7B94}" type="pres">
      <dgm:prSet presAssocID="{9538F60F-90FF-45C3-9CE6-EE9AB3054643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85930609-7084-4E3C-9632-A111A98490C8}" type="presOf" srcId="{942B98E9-2A5B-474F-9665-BD487FC6C21C}" destId="{AD06115A-3975-4557-BE9F-C2C7BD3F7B94}" srcOrd="0" destOrd="8" presId="urn:microsoft.com/office/officeart/2005/8/layout/hList1"/>
    <dgm:cxn modelId="{BFB24912-7F04-4F1D-A7F4-78ED2B4D2199}" srcId="{1B70E339-D75F-43BC-990D-0F5F0BD7F149}" destId="{0EBE7E8E-8F2F-4A9A-B329-6A129F8E6F66}" srcOrd="1" destOrd="0" parTransId="{271CADD0-26F8-4CF7-96B3-E648D870FBCA}" sibTransId="{E2DE9419-3DC9-48A2-B920-4EFFBBB37066}"/>
    <dgm:cxn modelId="{E7943C17-82CA-4E51-A889-53E5B0F0085A}" srcId="{9538F60F-90FF-45C3-9CE6-EE9AB3054643}" destId="{6D7288EF-73F5-497C-B49E-81E02C368F76}" srcOrd="6" destOrd="0" parTransId="{AF1023A8-72E7-4650-9AD1-E989CBD0DFD7}" sibTransId="{8370664D-3C03-4E78-BA26-9FCA8FE7E91F}"/>
    <dgm:cxn modelId="{76602D18-51E6-4388-9104-3A92FC785A15}" srcId="{1B70E339-D75F-43BC-990D-0F5F0BD7F149}" destId="{872A5CD9-0C57-4159-875B-494B2C315250}" srcOrd="3" destOrd="0" parTransId="{EEAE528D-5453-4F5B-B087-B47AD11ACFA2}" sibTransId="{148AA17C-CAB7-4C73-9FFB-47B4DE552591}"/>
    <dgm:cxn modelId="{4C7CCF1C-F388-4EF5-82D0-4B01A015769C}" srcId="{1B70E339-D75F-43BC-990D-0F5F0BD7F149}" destId="{00909992-0D0A-4C29-868F-B0FA327443F8}" srcOrd="0" destOrd="0" parTransId="{CE247A10-8792-499E-BB67-5945E59D6373}" sibTransId="{19AB915B-04AE-4254-86EA-DE1661075FB8}"/>
    <dgm:cxn modelId="{8C3E9120-32C2-4A73-9AD1-845E8B78E290}" type="presOf" srcId="{872A5CD9-0C57-4159-875B-494B2C315250}" destId="{056394D4-64DB-459C-9DF4-2FDDCC36935E}" srcOrd="0" destOrd="9" presId="urn:microsoft.com/office/officeart/2005/8/layout/hList1"/>
    <dgm:cxn modelId="{2B95872C-ACBF-4596-9147-05BFB6661E83}" srcId="{602DE413-8A68-43E0-B85D-7ECCCDA11FA7}" destId="{9538F60F-90FF-45C3-9CE6-EE9AB3054643}" srcOrd="1" destOrd="0" parTransId="{7623DAF6-F5E0-43EF-B441-7CCC70D50E57}" sibTransId="{87BC8604-D9B0-4D02-B730-F1C9AF63C90D}"/>
    <dgm:cxn modelId="{54A40831-4D80-4CD9-9F8E-94EB2230A4E8}" srcId="{1B70E339-D75F-43BC-990D-0F5F0BD7F149}" destId="{8685C383-B846-4886-B2CB-AF0ED9F54943}" srcOrd="2" destOrd="0" parTransId="{72F94DEC-D1CF-4544-AB9A-68EE44E6B038}" sibTransId="{FC3329F1-83E7-4403-A94C-5F9BF7C24714}"/>
    <dgm:cxn modelId="{D9C88035-0C3F-430A-8CDF-FDF35FF18956}" type="presOf" srcId="{F36A3673-1616-43F8-AAC9-A5C2A1BEDA94}" destId="{056394D4-64DB-459C-9DF4-2FDDCC36935E}" srcOrd="0" destOrd="13" presId="urn:microsoft.com/office/officeart/2005/8/layout/hList1"/>
    <dgm:cxn modelId="{BF159735-91F1-4C2A-8C17-A93F4D17F84B}" type="presOf" srcId="{1B70E339-D75F-43BC-990D-0F5F0BD7F149}" destId="{056394D4-64DB-459C-9DF4-2FDDCC36935E}" srcOrd="0" destOrd="5" presId="urn:microsoft.com/office/officeart/2005/8/layout/hList1"/>
    <dgm:cxn modelId="{49C61A36-DB22-4FE8-B7C9-0D796EFBF782}" srcId="{9538F60F-90FF-45C3-9CE6-EE9AB3054643}" destId="{FC533B65-BEB2-41A4-ACC5-EF2A0CC07455}" srcOrd="3" destOrd="0" parTransId="{3DA45438-7268-4042-BAC8-B1AD44D6861A}" sibTransId="{586C1516-A43F-4EE3-A1AE-83C7F35B3E4B}"/>
    <dgm:cxn modelId="{42C0F739-0B58-4A1E-8E35-295C4CD80DA4}" type="presOf" srcId="{602DE413-8A68-43E0-B85D-7ECCCDA11FA7}" destId="{04E0B2B5-00CB-4B48-AF95-1D7CA0D85D57}" srcOrd="0" destOrd="0" presId="urn:microsoft.com/office/officeart/2005/8/layout/hList1"/>
    <dgm:cxn modelId="{77C5AE61-792F-4E6E-8589-BA566EC75756}" type="presOf" srcId="{D0E789FD-F578-427D-B1AE-6516DC11F316}" destId="{056394D4-64DB-459C-9DF4-2FDDCC36935E}" srcOrd="0" destOrd="11" presId="urn:microsoft.com/office/officeart/2005/8/layout/hList1"/>
    <dgm:cxn modelId="{659CF761-F7C5-4C16-AE62-E01EB00DEED0}" srcId="{38D38CCE-3EFE-4B91-9781-ABEA321D431E}" destId="{C42939DE-5624-45C3-97C8-FEFF86C48836}" srcOrd="1" destOrd="0" parTransId="{3EF35AB5-1355-45A4-B417-5BEDD59837E4}" sibTransId="{3CA13FE4-5E53-4929-B07D-D3416212F71E}"/>
    <dgm:cxn modelId="{3BFF5062-EA84-4E96-BD99-A7616BF09568}" srcId="{0400B49C-6120-4EEB-89F8-3074CC36FF7C}" destId="{0662C5FD-9521-453D-88FF-49E91DEE015B}" srcOrd="1" destOrd="0" parTransId="{67AF8990-8D19-4859-B643-3213F0EFA09E}" sibTransId="{54C7788F-379F-41A5-A122-7C68DA48AC1A}"/>
    <dgm:cxn modelId="{DCD49443-40A4-4FD5-A463-A17FE4C1C5BC}" type="presOf" srcId="{F3A5580B-4CC9-4FE6-B62C-D5CF4ECFFF2C}" destId="{056394D4-64DB-459C-9DF4-2FDDCC36935E}" srcOrd="0" destOrd="1" presId="urn:microsoft.com/office/officeart/2005/8/layout/hList1"/>
    <dgm:cxn modelId="{309DF26A-B380-4AA9-A97C-C500765DEE88}" type="presOf" srcId="{9538F60F-90FF-45C3-9CE6-EE9AB3054643}" destId="{57CE3F05-AB62-4CAF-9E65-C279350F78C6}" srcOrd="0" destOrd="0" presId="urn:microsoft.com/office/officeart/2005/8/layout/hList1"/>
    <dgm:cxn modelId="{3A941C4B-63B0-4EE7-952B-468DAF05CDEF}" type="presOf" srcId="{3EA59170-96DE-4D25-A72D-3E56787F0D9F}" destId="{AD06115A-3975-4557-BE9F-C2C7BD3F7B94}" srcOrd="0" destOrd="4" presId="urn:microsoft.com/office/officeart/2005/8/layout/hList1"/>
    <dgm:cxn modelId="{EF323E4B-4E65-4711-ACF1-CBA3C178B24C}" type="presOf" srcId="{00909992-0D0A-4C29-868F-B0FA327443F8}" destId="{056394D4-64DB-459C-9DF4-2FDDCC36935E}" srcOrd="0" destOrd="6" presId="urn:microsoft.com/office/officeart/2005/8/layout/hList1"/>
    <dgm:cxn modelId="{060E646B-4DF5-4CF8-9A36-06C15379E60E}" type="presOf" srcId="{0400B49C-6120-4EEB-89F8-3074CC36FF7C}" destId="{056394D4-64DB-459C-9DF4-2FDDCC36935E}" srcOrd="0" destOrd="0" presId="urn:microsoft.com/office/officeart/2005/8/layout/hList1"/>
    <dgm:cxn modelId="{42F8BF4B-101D-4B18-82AD-5CE7DEC82874}" type="presOf" srcId="{FC533B65-BEB2-41A4-ACC5-EF2A0CC07455}" destId="{AD06115A-3975-4557-BE9F-C2C7BD3F7B94}" srcOrd="0" destOrd="3" presId="urn:microsoft.com/office/officeart/2005/8/layout/hList1"/>
    <dgm:cxn modelId="{8E788D6C-3A2A-4DAF-8A40-B6726B5EC5A6}" srcId="{602DE413-8A68-43E0-B85D-7ECCCDA11FA7}" destId="{38D38CCE-3EFE-4B91-9781-ABEA321D431E}" srcOrd="0" destOrd="0" parTransId="{8EF1450E-92DD-417F-84E7-9699616D0A0F}" sibTransId="{57211DAC-5B72-4573-B9B8-9B74365899E5}"/>
    <dgm:cxn modelId="{2A561E6E-DF00-410F-B3F9-78AC0928F6DA}" srcId="{0400B49C-6120-4EEB-89F8-3074CC36FF7C}" destId="{7F36B959-DF10-408B-8F92-349A98700EF1}" srcOrd="2" destOrd="0" parTransId="{9CA7EA2A-8245-4878-8F71-377380BC3EDC}" sibTransId="{522037FF-ED1C-407C-B755-32B7E69BCB98}"/>
    <dgm:cxn modelId="{C419E96E-117F-4F29-AE2C-FBC99C8A75E1}" type="presOf" srcId="{8685C383-B846-4886-B2CB-AF0ED9F54943}" destId="{056394D4-64DB-459C-9DF4-2FDDCC36935E}" srcOrd="0" destOrd="8" presId="urn:microsoft.com/office/officeart/2005/8/layout/hList1"/>
    <dgm:cxn modelId="{DC6E0B70-7604-44C0-B580-71CE06225761}" srcId="{9538F60F-90FF-45C3-9CE6-EE9AB3054643}" destId="{011F4F4E-8674-4F24-805A-C35AD23EE2BD}" srcOrd="5" destOrd="0" parTransId="{2B90CDCF-06E9-4345-926E-1C32ABCC7047}" sibTransId="{7A5E5AFD-368F-4CCC-BC97-CD268A9E3730}"/>
    <dgm:cxn modelId="{CE554A71-090C-4CCC-A725-926D3501BFF4}" type="presOf" srcId="{C42939DE-5624-45C3-97C8-FEFF86C48836}" destId="{056394D4-64DB-459C-9DF4-2FDDCC36935E}" srcOrd="0" destOrd="4" presId="urn:microsoft.com/office/officeart/2005/8/layout/hList1"/>
    <dgm:cxn modelId="{82CE1553-56BC-42B8-9E51-172EF2361FE0}" srcId="{9538F60F-90FF-45C3-9CE6-EE9AB3054643}" destId="{942B98E9-2A5B-474F-9665-BD487FC6C21C}" srcOrd="8" destOrd="0" parTransId="{0384685D-D56E-41F4-8307-4BFDF46819FF}" sibTransId="{A395D91A-D215-477E-8574-7D0CB7655066}"/>
    <dgm:cxn modelId="{302A4273-AEBF-43EF-90F1-A2630D53ECE9}" type="presOf" srcId="{6D7288EF-73F5-497C-B49E-81E02C368F76}" destId="{AD06115A-3975-4557-BE9F-C2C7BD3F7B94}" srcOrd="0" destOrd="6" presId="urn:microsoft.com/office/officeart/2005/8/layout/hList1"/>
    <dgm:cxn modelId="{1C90FB53-DD9D-4E17-AEE4-2F18B225E3D8}" srcId="{0400B49C-6120-4EEB-89F8-3074CC36FF7C}" destId="{F3A5580B-4CC9-4FE6-B62C-D5CF4ECFFF2C}" srcOrd="0" destOrd="0" parTransId="{3DF3CFDE-CAC9-49CF-91A5-4ABC605EE61D}" sibTransId="{93F37AF3-A1FE-4ECA-AE2A-D5A37FB34440}"/>
    <dgm:cxn modelId="{D82D1181-A252-4ECC-8450-27AA0BAE4213}" srcId="{38D38CCE-3EFE-4B91-9781-ABEA321D431E}" destId="{0400B49C-6120-4EEB-89F8-3074CC36FF7C}" srcOrd="0" destOrd="0" parTransId="{474FCD59-D8B2-4B16-A9EB-BC0323CD68E7}" sibTransId="{BB12912A-0448-46ED-80D3-A002AC0FB9F3}"/>
    <dgm:cxn modelId="{1D636484-F24F-449B-9FE4-2267C1988194}" srcId="{9538F60F-90FF-45C3-9CE6-EE9AB3054643}" destId="{6BB8A2D0-5758-4A38-BF7C-F496B8920017}" srcOrd="0" destOrd="0" parTransId="{04F18563-E987-45F2-B9CE-88F9B507AD72}" sibTransId="{5B8FECFD-5945-4236-BC0A-833A8C259908}"/>
    <dgm:cxn modelId="{00AAE093-40B8-4A4F-BB4A-3AA85123D5F7}" srcId="{1B70E339-D75F-43BC-990D-0F5F0BD7F149}" destId="{95137D8D-9E99-4AB7-BE01-6C42AC66CE1B}" srcOrd="4" destOrd="0" parTransId="{74153E27-21CA-4142-99CC-2F59DEC9AE7A}" sibTransId="{E6D8588A-E8AD-45CC-ADED-AD49D8AC556B}"/>
    <dgm:cxn modelId="{B7A88C96-BEDB-4E4C-8EC9-1D5EEFE353BF}" srcId="{1B70E339-D75F-43BC-990D-0F5F0BD7F149}" destId="{F36A3673-1616-43F8-AAC9-A5C2A1BEDA94}" srcOrd="7" destOrd="0" parTransId="{8A4ABB6F-604E-4017-921F-B07DF17090D0}" sibTransId="{503CC85A-ADF8-497E-9857-8E2547B4630A}"/>
    <dgm:cxn modelId="{925B20A3-7F97-4656-A63A-AB9314E45FF0}" type="presOf" srcId="{0662C5FD-9521-453D-88FF-49E91DEE015B}" destId="{056394D4-64DB-459C-9DF4-2FDDCC36935E}" srcOrd="0" destOrd="2" presId="urn:microsoft.com/office/officeart/2005/8/layout/hList1"/>
    <dgm:cxn modelId="{751299A5-E050-44DD-A9AC-7BF40F918444}" type="presOf" srcId="{7F36B959-DF10-408B-8F92-349A98700EF1}" destId="{056394D4-64DB-459C-9DF4-2FDDCC36935E}" srcOrd="0" destOrd="3" presId="urn:microsoft.com/office/officeart/2005/8/layout/hList1"/>
    <dgm:cxn modelId="{EE1468AB-630D-48EE-88B7-C6F196AC44EA}" type="presOf" srcId="{4EC4F9D6-3540-4E32-94A2-B1E8BB51FBDF}" destId="{056394D4-64DB-459C-9DF4-2FDDCC36935E}" srcOrd="0" destOrd="12" presId="urn:microsoft.com/office/officeart/2005/8/layout/hList1"/>
    <dgm:cxn modelId="{81C963AF-ACCF-4FE9-8F3C-3F68BECCC3AD}" srcId="{38D38CCE-3EFE-4B91-9781-ABEA321D431E}" destId="{1B70E339-D75F-43BC-990D-0F5F0BD7F149}" srcOrd="2" destOrd="0" parTransId="{BF9761FB-90C0-4ED9-A442-D4F7BD4233A5}" sibTransId="{26E775FA-2230-46CA-96F9-8E67B41FCFE3}"/>
    <dgm:cxn modelId="{158564C0-D248-4D4C-ABC7-A6801F22E526}" srcId="{1B70E339-D75F-43BC-990D-0F5F0BD7F149}" destId="{7A2474A9-66A2-44D6-8678-9E3542577CA5}" srcOrd="8" destOrd="0" parTransId="{11E01853-775B-4296-BBA8-15B39D50F8DF}" sibTransId="{0E9B5591-856C-42A0-B55C-31C744957F2B}"/>
    <dgm:cxn modelId="{A010D1C4-C8AE-4645-8DE9-9382129BB131}" type="presOf" srcId="{7A2474A9-66A2-44D6-8678-9E3542577CA5}" destId="{056394D4-64DB-459C-9DF4-2FDDCC36935E}" srcOrd="0" destOrd="14" presId="urn:microsoft.com/office/officeart/2005/8/layout/hList1"/>
    <dgm:cxn modelId="{10DD22C8-C161-4B6B-B049-F9B7F43AE71D}" srcId="{9538F60F-90FF-45C3-9CE6-EE9AB3054643}" destId="{3EA59170-96DE-4D25-A72D-3E56787F0D9F}" srcOrd="4" destOrd="0" parTransId="{FE154D2D-78A6-4267-99FB-09B7B65D498D}" sibTransId="{EE9CD81A-2D47-4CB5-949D-DCBBD53D3EFD}"/>
    <dgm:cxn modelId="{893759C8-8438-4927-A20C-951F42B7DB0A}" srcId="{1B70E339-D75F-43BC-990D-0F5F0BD7F149}" destId="{4EC4F9D6-3540-4E32-94A2-B1E8BB51FBDF}" srcOrd="6" destOrd="0" parTransId="{2873DDB7-4D68-4770-AE37-974120E67F3A}" sibTransId="{6B1BFB3B-2D94-499F-9691-460F80ECE21E}"/>
    <dgm:cxn modelId="{C8E85DCC-8E6A-4BD2-9AEB-4342FCEE2AE5}" srcId="{9538F60F-90FF-45C3-9CE6-EE9AB3054643}" destId="{F4DBC62D-3439-433A-8C6E-D71D33C9C17E}" srcOrd="2" destOrd="0" parTransId="{DB3B6BB4-2EFC-4E6B-A049-82E77A625D16}" sibTransId="{00E3BE98-6AEF-457D-B7E6-E599B172853E}"/>
    <dgm:cxn modelId="{4612E6D3-8666-4919-A332-7F002BA8EEAE}" type="presOf" srcId="{38D38CCE-3EFE-4B91-9781-ABEA321D431E}" destId="{27D70BED-8C41-448F-A261-8C5CD3827BCC}" srcOrd="0" destOrd="0" presId="urn:microsoft.com/office/officeart/2005/8/layout/hList1"/>
    <dgm:cxn modelId="{D94C1FD5-980C-4204-A4BE-D7E63BE349E4}" type="presOf" srcId="{011F4F4E-8674-4F24-805A-C35AD23EE2BD}" destId="{AD06115A-3975-4557-BE9F-C2C7BD3F7B94}" srcOrd="0" destOrd="5" presId="urn:microsoft.com/office/officeart/2005/8/layout/hList1"/>
    <dgm:cxn modelId="{7C2330D9-14A8-49C2-92D8-381525394AE9}" type="presOf" srcId="{F4DBC62D-3439-433A-8C6E-D71D33C9C17E}" destId="{AD06115A-3975-4557-BE9F-C2C7BD3F7B94}" srcOrd="0" destOrd="2" presId="urn:microsoft.com/office/officeart/2005/8/layout/hList1"/>
    <dgm:cxn modelId="{689D14DF-D511-4C18-894A-BC2A7E3DACCC}" type="presOf" srcId="{6BB8A2D0-5758-4A38-BF7C-F496B8920017}" destId="{AD06115A-3975-4557-BE9F-C2C7BD3F7B94}" srcOrd="0" destOrd="0" presId="urn:microsoft.com/office/officeart/2005/8/layout/hList1"/>
    <dgm:cxn modelId="{F4B0ABE0-39E5-4711-9B61-385B8A8B2CD5}" type="presOf" srcId="{95137D8D-9E99-4AB7-BE01-6C42AC66CE1B}" destId="{056394D4-64DB-459C-9DF4-2FDDCC36935E}" srcOrd="0" destOrd="10" presId="urn:microsoft.com/office/officeart/2005/8/layout/hList1"/>
    <dgm:cxn modelId="{674078E3-E2A6-46FF-9F31-957133D28067}" srcId="{1B70E339-D75F-43BC-990D-0F5F0BD7F149}" destId="{D0E789FD-F578-427D-B1AE-6516DC11F316}" srcOrd="5" destOrd="0" parTransId="{AE75AB85-C331-412B-8B85-4831C56B3549}" sibTransId="{6A336507-AED0-4EFE-9666-CDBC49F84B18}"/>
    <dgm:cxn modelId="{CB9164EC-4C3A-445F-B3C7-8C4D1EEB655E}" srcId="{9538F60F-90FF-45C3-9CE6-EE9AB3054643}" destId="{AE641A4C-5025-402C-A04A-A7B38E32C04C}" srcOrd="7" destOrd="0" parTransId="{D5C27DA8-15BD-47E3-8BF7-10E2BF0762C2}" sibTransId="{5030E86B-4A12-4F20-9D7B-26E5B2D3423D}"/>
    <dgm:cxn modelId="{49A286ED-8C0D-491E-AF33-620E67D90760}" type="presOf" srcId="{AE641A4C-5025-402C-A04A-A7B38E32C04C}" destId="{AD06115A-3975-4557-BE9F-C2C7BD3F7B94}" srcOrd="0" destOrd="7" presId="urn:microsoft.com/office/officeart/2005/8/layout/hList1"/>
    <dgm:cxn modelId="{B90260F1-BD21-43AC-BAD5-4946819AC4D9}" type="presOf" srcId="{0EBE7E8E-8F2F-4A9A-B329-6A129F8E6F66}" destId="{056394D4-64DB-459C-9DF4-2FDDCC36935E}" srcOrd="0" destOrd="7" presId="urn:microsoft.com/office/officeart/2005/8/layout/hList1"/>
    <dgm:cxn modelId="{953EC5FA-E745-4C4B-8124-BAE72F209327}" srcId="{9538F60F-90FF-45C3-9CE6-EE9AB3054643}" destId="{B16921CB-8C13-4AB7-9397-2FBEEE1641B3}" srcOrd="1" destOrd="0" parTransId="{2314E588-D5EB-44D5-AB8B-5B621DFFA1D1}" sibTransId="{BE2DF572-E1A3-4847-B02F-E11CF861F7C3}"/>
    <dgm:cxn modelId="{C8AAC9FE-638C-467C-BBD0-F1996573FA37}" type="presOf" srcId="{B16921CB-8C13-4AB7-9397-2FBEEE1641B3}" destId="{AD06115A-3975-4557-BE9F-C2C7BD3F7B94}" srcOrd="0" destOrd="1" presId="urn:microsoft.com/office/officeart/2005/8/layout/hList1"/>
    <dgm:cxn modelId="{26DBBF44-6B45-4E89-9F67-E7A92C8E8D3C}" type="presParOf" srcId="{04E0B2B5-00CB-4B48-AF95-1D7CA0D85D57}" destId="{1B6A8A45-7E4B-4171-8487-6F5F123EB56A}" srcOrd="0" destOrd="0" presId="urn:microsoft.com/office/officeart/2005/8/layout/hList1"/>
    <dgm:cxn modelId="{82A61DF9-2337-40CD-912C-198ECA29965C}" type="presParOf" srcId="{1B6A8A45-7E4B-4171-8487-6F5F123EB56A}" destId="{27D70BED-8C41-448F-A261-8C5CD3827BCC}" srcOrd="0" destOrd="0" presId="urn:microsoft.com/office/officeart/2005/8/layout/hList1"/>
    <dgm:cxn modelId="{58DE9685-9172-478E-8F8C-3CFA05CD2C26}" type="presParOf" srcId="{1B6A8A45-7E4B-4171-8487-6F5F123EB56A}" destId="{056394D4-64DB-459C-9DF4-2FDDCC36935E}" srcOrd="1" destOrd="0" presId="urn:microsoft.com/office/officeart/2005/8/layout/hList1"/>
    <dgm:cxn modelId="{70CDB373-92D1-4607-AFFB-E9352AC66D8F}" type="presParOf" srcId="{04E0B2B5-00CB-4B48-AF95-1D7CA0D85D57}" destId="{539EAB77-0D40-4158-B9E3-B615BE0CB4D2}" srcOrd="1" destOrd="0" presId="urn:microsoft.com/office/officeart/2005/8/layout/hList1"/>
    <dgm:cxn modelId="{285D5FCE-ABC2-4891-80BA-0328D2B932C6}" type="presParOf" srcId="{04E0B2B5-00CB-4B48-AF95-1D7CA0D85D57}" destId="{59717302-A9F7-45CF-965E-805D75D4F2BD}" srcOrd="2" destOrd="0" presId="urn:microsoft.com/office/officeart/2005/8/layout/hList1"/>
    <dgm:cxn modelId="{0B3100F4-B38B-4CEE-8460-6A7AE42DF8C3}" type="presParOf" srcId="{59717302-A9F7-45CF-965E-805D75D4F2BD}" destId="{57CE3F05-AB62-4CAF-9E65-C279350F78C6}" srcOrd="0" destOrd="0" presId="urn:microsoft.com/office/officeart/2005/8/layout/hList1"/>
    <dgm:cxn modelId="{F590550F-3747-48D9-9664-A289BB21D518}" type="presParOf" srcId="{59717302-A9F7-45CF-965E-805D75D4F2BD}" destId="{AD06115A-3975-4557-BE9F-C2C7BD3F7B9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6D59CA-87DA-48B9-90F6-FAD048D154BC}">
      <dsp:nvSpPr>
        <dsp:cNvPr id="0" name=""/>
        <dsp:cNvSpPr/>
      </dsp:nvSpPr>
      <dsp:spPr>
        <a:xfrm rot="10800000">
          <a:off x="2059880" y="3067"/>
          <a:ext cx="7199060" cy="986334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494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900" kern="1200" dirty="0"/>
            <a:t>Pharmacological treatment in stable asthma</a:t>
          </a:r>
        </a:p>
      </dsp:txBody>
      <dsp:txXfrm rot="10800000">
        <a:off x="2306463" y="3067"/>
        <a:ext cx="6952477" cy="986334"/>
      </dsp:txXfrm>
    </dsp:sp>
    <dsp:sp modelId="{36B330F2-B454-4420-987A-F3EFE66CA253}">
      <dsp:nvSpPr>
        <dsp:cNvPr id="0" name=""/>
        <dsp:cNvSpPr/>
      </dsp:nvSpPr>
      <dsp:spPr>
        <a:xfrm>
          <a:off x="1566713" y="3067"/>
          <a:ext cx="986334" cy="98633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5000" r="-1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0230A76-EDBC-4B0B-95D6-6EE9D0DBA8DA}">
      <dsp:nvSpPr>
        <dsp:cNvPr id="0" name=""/>
        <dsp:cNvSpPr/>
      </dsp:nvSpPr>
      <dsp:spPr>
        <a:xfrm rot="10800000">
          <a:off x="2059880" y="1283830"/>
          <a:ext cx="7199060" cy="986334"/>
        </a:xfrm>
        <a:prstGeom prst="homePlate">
          <a:avLst/>
        </a:prstGeom>
        <a:gradFill rotWithShape="0">
          <a:gsLst>
            <a:gs pos="0">
              <a:schemeClr val="accent3">
                <a:hueOff val="-2898257"/>
                <a:satOff val="10850"/>
                <a:lumOff val="1371"/>
                <a:alphaOff val="0"/>
                <a:tint val="50000"/>
                <a:satMod val="300000"/>
              </a:schemeClr>
            </a:gs>
            <a:gs pos="35000">
              <a:schemeClr val="accent3">
                <a:hueOff val="-2898257"/>
                <a:satOff val="10850"/>
                <a:lumOff val="1371"/>
                <a:alphaOff val="0"/>
                <a:tint val="37000"/>
                <a:satMod val="300000"/>
              </a:schemeClr>
            </a:gs>
            <a:gs pos="100000">
              <a:schemeClr val="accent3">
                <a:hueOff val="-2898257"/>
                <a:satOff val="10850"/>
                <a:lumOff val="13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494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900" kern="1200" dirty="0"/>
            <a:t>Non-pharmacological treatment in stable asthma</a:t>
          </a:r>
        </a:p>
      </dsp:txBody>
      <dsp:txXfrm rot="10800000">
        <a:off x="2306463" y="1283830"/>
        <a:ext cx="6952477" cy="986334"/>
      </dsp:txXfrm>
    </dsp:sp>
    <dsp:sp modelId="{4B260505-C9A0-4CDF-BDB0-335A273D1742}">
      <dsp:nvSpPr>
        <dsp:cNvPr id="0" name=""/>
        <dsp:cNvSpPr/>
      </dsp:nvSpPr>
      <dsp:spPr>
        <a:xfrm>
          <a:off x="1566713" y="1283830"/>
          <a:ext cx="986334" cy="986334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1000" b="-1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FE1FA3-7E48-458F-BC97-33AFD0602175}">
      <dsp:nvSpPr>
        <dsp:cNvPr id="0" name=""/>
        <dsp:cNvSpPr/>
      </dsp:nvSpPr>
      <dsp:spPr>
        <a:xfrm rot="10800000">
          <a:off x="2059880" y="2564593"/>
          <a:ext cx="7199060" cy="986334"/>
        </a:xfrm>
        <a:prstGeom prst="homePlate">
          <a:avLst/>
        </a:prstGeom>
        <a:gradFill rotWithShape="0">
          <a:gsLst>
            <a:gs pos="0">
              <a:schemeClr val="accent3">
                <a:hueOff val="-5796514"/>
                <a:satOff val="21701"/>
                <a:lumOff val="2743"/>
                <a:alphaOff val="0"/>
                <a:tint val="50000"/>
                <a:satMod val="300000"/>
              </a:schemeClr>
            </a:gs>
            <a:gs pos="35000">
              <a:schemeClr val="accent3">
                <a:hueOff val="-5796514"/>
                <a:satOff val="21701"/>
                <a:lumOff val="2743"/>
                <a:alphaOff val="0"/>
                <a:tint val="37000"/>
                <a:satMod val="300000"/>
              </a:schemeClr>
            </a:gs>
            <a:gs pos="100000">
              <a:schemeClr val="accent3">
                <a:hueOff val="-5796514"/>
                <a:satOff val="21701"/>
                <a:lumOff val="27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494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900" kern="1200" dirty="0"/>
            <a:t>Initiating treatment in asthma</a:t>
          </a:r>
        </a:p>
      </dsp:txBody>
      <dsp:txXfrm rot="10800000">
        <a:off x="2306463" y="2564593"/>
        <a:ext cx="6952477" cy="986334"/>
      </dsp:txXfrm>
    </dsp:sp>
    <dsp:sp modelId="{8C4385B3-22E3-4899-81CC-F2CA304D7575}">
      <dsp:nvSpPr>
        <dsp:cNvPr id="0" name=""/>
        <dsp:cNvSpPr/>
      </dsp:nvSpPr>
      <dsp:spPr>
        <a:xfrm>
          <a:off x="1566713" y="2564593"/>
          <a:ext cx="986334" cy="986334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3000" b="-3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1919EE3-8A7B-4598-A348-71EA85A30E69}">
      <dsp:nvSpPr>
        <dsp:cNvPr id="0" name=""/>
        <dsp:cNvSpPr/>
      </dsp:nvSpPr>
      <dsp:spPr>
        <a:xfrm rot="10800000">
          <a:off x="2059880" y="3845355"/>
          <a:ext cx="7199060" cy="986334"/>
        </a:xfrm>
        <a:prstGeom prst="homePlate">
          <a:avLst/>
        </a:prstGeom>
        <a:gradFill rotWithShape="0">
          <a:gsLst>
            <a:gs pos="0">
              <a:schemeClr val="accent3">
                <a:hueOff val="-8694771"/>
                <a:satOff val="32551"/>
                <a:lumOff val="4114"/>
                <a:alphaOff val="0"/>
                <a:tint val="50000"/>
                <a:satMod val="300000"/>
              </a:schemeClr>
            </a:gs>
            <a:gs pos="35000">
              <a:schemeClr val="accent3">
                <a:hueOff val="-8694771"/>
                <a:satOff val="32551"/>
                <a:lumOff val="4114"/>
                <a:alphaOff val="0"/>
                <a:tint val="37000"/>
                <a:satMod val="300000"/>
              </a:schemeClr>
            </a:gs>
            <a:gs pos="100000">
              <a:schemeClr val="accent3">
                <a:hueOff val="-8694771"/>
                <a:satOff val="32551"/>
                <a:lumOff val="41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494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900" kern="1200" dirty="0"/>
            <a:t>Stepping-up and stepping-down of treatment</a:t>
          </a:r>
        </a:p>
      </dsp:txBody>
      <dsp:txXfrm rot="10800000">
        <a:off x="2306463" y="3845355"/>
        <a:ext cx="6952477" cy="986334"/>
      </dsp:txXfrm>
    </dsp:sp>
    <dsp:sp modelId="{1AC66058-6E9F-4D64-9353-F289884855B5}">
      <dsp:nvSpPr>
        <dsp:cNvPr id="0" name=""/>
        <dsp:cNvSpPr/>
      </dsp:nvSpPr>
      <dsp:spPr>
        <a:xfrm>
          <a:off x="1566713" y="3845355"/>
          <a:ext cx="986334" cy="986334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t="-5000" b="-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70BED-8C41-448F-A261-8C5CD3827BCC}">
      <dsp:nvSpPr>
        <dsp:cNvPr id="0" name=""/>
        <dsp:cNvSpPr/>
      </dsp:nvSpPr>
      <dsp:spPr>
        <a:xfrm>
          <a:off x="39" y="5733"/>
          <a:ext cx="3798093" cy="57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b="1" kern="1200" dirty="0"/>
            <a:t>Pharmacological</a:t>
          </a:r>
        </a:p>
      </dsp:txBody>
      <dsp:txXfrm>
        <a:off x="39" y="5733"/>
        <a:ext cx="3798093" cy="576000"/>
      </dsp:txXfrm>
    </dsp:sp>
    <dsp:sp modelId="{056394D4-64DB-459C-9DF4-2FDDCC36935E}">
      <dsp:nvSpPr>
        <dsp:cNvPr id="0" name=""/>
        <dsp:cNvSpPr/>
      </dsp:nvSpPr>
      <dsp:spPr>
        <a:xfrm>
          <a:off x="39" y="581733"/>
          <a:ext cx="3798093" cy="483119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Reliever therapy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SABA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AIR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LABA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endParaRPr lang="en-MY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Maintenance therapy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ICS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ICS/LABA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MART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LTRA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Methylxanthine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LAMA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Macrolides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OCS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romanLcPeriod"/>
          </a:pPr>
          <a:r>
            <a:rPr lang="en-MY" sz="2000" kern="1200" dirty="0"/>
            <a:t>SLIT</a:t>
          </a:r>
        </a:p>
      </dsp:txBody>
      <dsp:txXfrm>
        <a:off x="39" y="581733"/>
        <a:ext cx="3798093" cy="4831199"/>
      </dsp:txXfrm>
    </dsp:sp>
    <dsp:sp modelId="{57CE3F05-AB62-4CAF-9E65-C279350F78C6}">
      <dsp:nvSpPr>
        <dsp:cNvPr id="0" name=""/>
        <dsp:cNvSpPr/>
      </dsp:nvSpPr>
      <dsp:spPr>
        <a:xfrm>
          <a:off x="4329866" y="5733"/>
          <a:ext cx="3798093" cy="576000"/>
        </a:xfrm>
        <a:prstGeom prst="rect">
          <a:avLst/>
        </a:prstGeom>
        <a:gradFill rotWithShape="0">
          <a:gsLst>
            <a:gs pos="0">
              <a:schemeClr val="accent3">
                <a:hueOff val="-8694771"/>
                <a:satOff val="32551"/>
                <a:lumOff val="4114"/>
                <a:alphaOff val="0"/>
                <a:tint val="50000"/>
                <a:satMod val="300000"/>
              </a:schemeClr>
            </a:gs>
            <a:gs pos="35000">
              <a:schemeClr val="accent3">
                <a:hueOff val="-8694771"/>
                <a:satOff val="32551"/>
                <a:lumOff val="4114"/>
                <a:alphaOff val="0"/>
                <a:tint val="37000"/>
                <a:satMod val="300000"/>
              </a:schemeClr>
            </a:gs>
            <a:gs pos="100000">
              <a:schemeClr val="accent3">
                <a:hueOff val="-8694771"/>
                <a:satOff val="32551"/>
                <a:lumOff val="4114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-8694771"/>
              <a:satOff val="32551"/>
              <a:lumOff val="4114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b="1" kern="1200" dirty="0"/>
            <a:t>Non-pharmacological</a:t>
          </a:r>
        </a:p>
      </dsp:txBody>
      <dsp:txXfrm>
        <a:off x="4329866" y="5733"/>
        <a:ext cx="3798093" cy="576000"/>
      </dsp:txXfrm>
    </dsp:sp>
    <dsp:sp modelId="{AD06115A-3975-4557-BE9F-C2C7BD3F7B94}">
      <dsp:nvSpPr>
        <dsp:cNvPr id="0" name=""/>
        <dsp:cNvSpPr/>
      </dsp:nvSpPr>
      <dsp:spPr>
        <a:xfrm>
          <a:off x="4329866" y="581733"/>
          <a:ext cx="3798093" cy="4831199"/>
        </a:xfrm>
        <a:prstGeom prst="rect">
          <a:avLst/>
        </a:prstGeom>
        <a:solidFill>
          <a:schemeClr val="accent3">
            <a:tint val="40000"/>
            <a:alpha val="90000"/>
            <a:hueOff val="-9607899"/>
            <a:satOff val="48820"/>
            <a:lumOff val="356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-9607899"/>
              <a:satOff val="48820"/>
              <a:lumOff val="356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Smoking cessation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Supplements - Vitamin D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Physical activity &amp; exercises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Pulmonary Rehabilitation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Dietary modification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Weight reduction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Allergen avoidance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Vaccination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MY" sz="2000" kern="1200" dirty="0"/>
            <a:t>Medication to use with caution</a:t>
          </a:r>
        </a:p>
      </dsp:txBody>
      <dsp:txXfrm>
        <a:off x="4329866" y="581733"/>
        <a:ext cx="3798093" cy="4831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7A6A0-B270-3B4E-84CD-C8DC0E2CCED5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4671B-7A11-9A47-A5EC-34224465E3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08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64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FC7CA-D107-9C1B-DBC1-DAB3C2E8B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36505-F775-EFA5-D184-A6929E0FB5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401025-6AF7-4029-44F5-36D25838F8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53330-3786-17B5-BE07-713A9EA44C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12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4D232-F50C-517A-869F-8F282DC39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CA6E31-CE13-458C-03F5-99DA932462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DEEEB9-A72B-38C0-ED85-D6EFF8CA0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EFD05-107E-C37C-6BD3-C6EA21A96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5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42CC3-1825-405F-76EF-41302F2EF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F7222A-EF69-53D4-1EE2-5E5AB6C37C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AD3D3C-16F2-7D56-E76C-F7CE242B1C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FC1E74-CC9F-0478-09E7-BFE6C5DFCA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3356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A3199-565A-90F9-C06F-0C83907EF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1C38F0-5620-5546-EDB7-EB5F3A304E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4AC6C3-9214-BC48-ADB1-CFC743551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8CDEDF-CED7-3014-BF84-78D9F7754F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8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F6969-CDFB-B864-A2B4-66C6D925F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337834-28DC-B383-73CE-4C0F914D6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86AC9-D27A-EE84-8C25-57175D94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EE9E2-980A-9BD2-0EA5-4781CE7570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35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8600A-3412-C01D-1F8D-52225C694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79A353-D1FC-E072-E187-3B45968B7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B55879-F8C4-0F32-E8F3-675124B0CC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A0098-6FE1-5E65-5050-A662F7524D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15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C0280-3A28-A0EC-2431-83E4B438C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C32F1-E700-6833-191C-A03331F9DA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841B0F-678D-F918-734E-19C0729EC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054A1-08A9-2059-25A5-BBABA38F8D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92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970A8-5897-7FDF-270E-967F07A4D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D92F15-5F3F-DDD0-C084-E375F19A85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8E488D-7873-294F-9990-63BC54FC2E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2629D-4CD1-B63F-0393-9E3224141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60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5DB7B-3B23-8A51-1D85-58A13D189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AB1834-2D29-937F-69C8-2A976C068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95098B-7840-142C-52FC-1185B3B214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E1F2D0-A37D-45C5-B8F5-15BC978B83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76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D76D6-F39F-7EB3-9DBC-953C50843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E628C7-903B-023E-D53B-D484DEC859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DC50A6-EACD-7E63-C1A4-BC01B0B994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0332F-4AAD-B1B8-42EF-A278748B7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489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17C27-B4EF-C6F9-EA9A-A0DBF4B91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4899EF-2F47-A652-01D2-64DB53A25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C7A8EA-193E-08C7-1E9D-92D72CD9AE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38275B-9367-0E6A-2692-136ADEB6BB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51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FB124-4348-5EC8-DA4E-9B534B1B2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B9E830-9D81-332D-F214-E56F809702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44140E-CE93-1821-4E73-F264B09E66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A8D505-A9FE-01BC-6D89-E32CA0E07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310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DA260-0F23-2AF4-83FF-8EA885067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CA730E-8954-C9D6-F571-C2359FEB8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B5935F-6A5A-A033-DE28-56B8BC89F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CE2CD-0CED-3085-312D-11D6FEAB4F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012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F3D4E-0206-6088-4A47-1B3EC0548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814477-3660-560D-00AF-037EB440E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27CCB7-14EF-F2BD-590E-B6DD17276C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4428E-99D9-2087-FC23-28FCB22418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29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6617B-973B-470F-ED6A-41B805FA2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CC2CFA-AF9F-3476-F8EB-7B95883310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AC9FD7-ED57-2C3C-497D-B3DE2DE9B3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B8A3E-75CD-0566-5B51-8F709BE7D6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3854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D2C15-3158-26BB-5FB0-CE9DD03CD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1A4C64-B4C0-8631-1795-008C29798C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71532E-F852-AA3E-C0C2-4958BFC3C9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414E5-D4F7-F2F8-3926-F15443758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129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4A294-D9D6-3DA1-7CE7-0CE723BF0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FF7807-BE7F-991F-7726-483340C09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2BD51C-E973-40FC-FC92-7518B40626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1E4FB-2FFB-D9D3-5048-EA28D7D4EC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635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00C89-FBC0-2771-9BF6-F1F35D192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F0867F-CAE6-0A58-A54A-BD10515A1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BB6871-4DB9-54F0-32FC-06A4B6CE5A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72345-0F18-38CD-532D-1A654A98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432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DB99E-FA16-FE20-1FBF-02964AF69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F7E2A1-7B4E-FF67-BF6F-E6A48F6B5F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621D36-4612-8D22-476D-DADF11099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271AC3-AA45-DE9A-B3CB-D7EA5F8870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543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DC28A-28ED-1750-A62B-2E499A461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810F2B-EA5A-BE9C-FE35-344D7CA35C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1EBFD0-20CC-BBA8-7240-337FC9FDF1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3526F-A489-7526-A40E-ADB5DF2B5F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660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F89B8-AA0C-71D0-66A0-F0175570D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D892AB-B4DC-BFDE-3CA3-6C7CD81963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36BCC-A05D-5C14-5E23-D8A59D2AA3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EA657F-B4D5-307E-8565-ACF349736D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56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4310C-EEE7-6140-056A-79FAC00A5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718EC5-8F50-AD66-90D4-0DB87DF3C6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EE4F6E-DF1C-A44A-984A-0F9C72B35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FD6E9-0574-AC6D-AB8F-1A97F34CC5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314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37D22-9020-82A4-A9D8-64B386B94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B58D95-1619-F623-3A30-F527B5BF9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9020EF-30E8-0BB6-7A15-0732435E1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059D8C-7A3D-1BE7-E7EC-DE14A88525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309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AB5A4-B47F-F333-341D-72653A29C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6475F0-45C8-449E-D1F7-74B3BF8E76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0A8D64-926F-3C56-665C-4FA886B3F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AF32E-77C1-F455-4B98-2C228434E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78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B98E9-3975-D475-E594-39B5F9BCC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AEB164-733B-8224-EDFF-6BAF9BDE8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668E01-FF0B-CCEC-9E37-A4B7718B5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7DDF5-E67E-F351-5870-4C6751BB02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41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9F429-2FBC-5174-AA8D-281A44620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E85697-AB22-37FF-62DC-048B45767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214415-485C-5E0B-A1F1-6A7458839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C5F947-80AC-A695-4014-D64FDF0BED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083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612A9-2D4E-C05A-75CC-372AB0650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AAB3A2-B79E-E8A2-5550-76DAD91BC8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BF787E-CA35-32F0-B226-0502961A3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79E816-322B-DC4C-2BC5-278C714C4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0158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F77EA-189B-C47A-2B61-7EFDD4CFB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49526-7106-427B-F0EA-1EA563BF9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EB47D2-A720-7208-E087-B715DE3A6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2CEA5D-ABC7-BFC4-7C44-89E725BE5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4419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2053D-563A-F9BA-2F55-6C5D8C69D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7CD538-8310-468F-060C-24F13ED27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AD2437-6AD4-AD88-077F-0BD2D068D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CB356-F3C7-EF66-9405-0F756A9DEF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524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56086-79C5-3C2A-DE8D-4694CC029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414DB2-98A1-8791-B203-2C8C2291C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01D181-434F-2272-6311-00D521FD89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FF1A8-9CEC-0A73-FD01-D12936D8C9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216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891E4-04FC-DB53-F79F-4D0E6AAA8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5BDB1F-2DD3-B9C0-3F66-AD916F4B3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B62D60-7FEE-64DA-E7BD-7FD306764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464F35-E292-AB43-2631-871C4A4735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687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C7299-56C8-7EF5-F5B7-71F279A19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79FD55-EB56-3687-F4B1-B2B532FCE7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5FD031-3035-2837-655A-29F6C2BABE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ACDE62-F899-365D-FF3B-5E5E6D45D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884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2C842-D3D5-0130-E515-A847BFABA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93540E-88BA-A8B6-9478-E6C3F0BCC9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2D974A-CB66-D56C-8236-F976D029AE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9BBEB-883B-4113-346A-2E48DFC37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7154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55545-108D-4A69-E558-1119D456C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8BE67-903E-BA3C-119E-BFC60B3A2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AA265D-1580-C584-D812-A12C6F5AF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F0265-EE88-DFAF-C73B-9369F4B414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522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D042F-FD0B-C20F-C889-ADA82A48D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805417-9BD8-B927-FEF9-94B6DAB6C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AC394D-77EE-5DC8-5023-FEC5704666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C2831-9A59-DEF3-FC18-F128DFF3B3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960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5638B-FC8E-D890-A434-55D909D6D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5AD406-9B4B-C965-E320-FBBE71C225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3A8DBD-5C2C-F2CD-A1BC-6498D516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A7163-8481-3DAE-40AE-BDF91358E5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9551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B9A0D-FC6E-A98C-6FEE-DF224B3AE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8B9A22-696F-D4E9-37A5-9215EED1D7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51BC1-72C1-2233-B9A4-84269DBA9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8DB0E-7F06-7ADF-7DAD-4E39FCC9D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031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EB031-B7DC-33F9-745A-CFC40A888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74373-9E56-224B-4D22-846CF06107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664ABC-714F-6465-DA10-AE978714FB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B52D9-D240-1089-7817-8F063AD310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8672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DBC9-DBE8-0F71-B148-954289AB1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8E740C-4FD2-1AFC-BEEE-6AE89D464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48B9BB-B14D-E372-20C3-A64C80DEB1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6D574-DD65-A407-D19D-21EA548BCE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330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6FDFF-1139-42C2-F8A5-B82D8F5C2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461E07-F49E-A665-6506-0917DEDA4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02CB7A-35E1-FE90-D2DB-1DD6148878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9833E-CE3F-EB13-DEC4-107D316E47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929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5EAE6-8CB2-EC05-EF47-75A91BC91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1EC00D-D57E-31C8-AB8C-CBA3DE74FB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349BEB-F6B0-4EED-46D4-0B90E9B35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4ECC3-D680-D3A1-3799-0DF18CC35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844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64219-9D10-ABFB-B3AC-97A5D3FFF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911058-7DCE-0B68-3661-8D65C85D4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E7BB8-3283-4F86-B1DB-37142BD59D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934B6E-4E8D-5742-BD97-44C9CEA8A1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1188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BE5A0-39BB-3991-F798-D4568A642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6E090D-564C-DBA6-63C2-4957B6D95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EE9A9B-9BC9-A420-7043-539EAD4806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8FE638-4FF8-0526-5C27-52B2898985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20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1DEFD-DD40-699F-EE56-B7317F84C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B1CA81-754B-B9BF-B72B-0A9FBF10A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3C13D-8B41-48C9-A3FE-9C60074BA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F3683-D7D8-7BE6-92AC-415C35F200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4832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2EB4-1B4D-831B-663A-47734BE3A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8C3BFD-A378-9E28-0C48-9BF96DA507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B5B7DA-FC76-21AF-7A04-562EFDB68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E16A2-7BD4-8C90-0E2F-79140E4FAB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794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A53B3-035D-8535-B8B7-AF2CD7626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247168-1D77-7417-B609-A2FE54577C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6DEFCE-36BA-ACC7-174F-E28566649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BCC07-13CF-7B01-B86C-2D00B785B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622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1909C-7BBB-DC6E-E799-DA041407D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F96D63-6C2B-D9B7-BA41-368E49569D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16B24A-8551-3667-9090-67F945D8A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C55E41-7361-AB5A-517D-C0BA76E67B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226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6523E-A165-95E6-3365-ECF0385E7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FEAD2D-0184-13A4-5501-DB63B52919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DDD9CF-4E73-A9C7-104A-946C6A0642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D10DD8-3543-AD64-5017-971F2CEBDC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01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6C611-470F-93E1-DCC5-2BA85201F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AD1186-3EDD-BD59-E22E-510DA80A4A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A51049-25AE-247B-07A7-2DA1A9CD60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CFE3A9-EA11-CF41-E0B6-43FBBD9A11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00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82EBF-A0BC-D44A-8B2F-DED8142F8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0A2D2D-0BD9-A012-3AC3-AE036F5236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97F677-174D-66D4-2523-B44ED6C659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8BC13-A447-0F0A-FAB9-A90A8D55A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832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4F64-22AB-7413-8784-0824EC65F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F4A806-5041-AF4D-38D7-481FF0051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23A5C5-F8D2-22BC-0CBB-216EDD179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65815E-F865-525F-FC95-9FF543AEB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90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5CFF-6ECC-8E77-1DBD-FE43B50D4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572409-364F-C54D-9A08-CC7FB2C0B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B91C2B-AF53-E956-52DA-ACFCFE2DB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0E1B31-07EE-21F9-C72F-960738733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4671B-7A11-9A47-A5EC-34224465E3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8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45" y="1250975"/>
            <a:ext cx="2112235" cy="4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052646" y="1250975"/>
            <a:ext cx="1056117" cy="4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02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12192000" cy="41021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5696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75787" y="242176"/>
            <a:ext cx="8016213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75787" y="1010261"/>
            <a:ext cx="8016213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95293" y="1508787"/>
            <a:ext cx="4079776" cy="53492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5264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48680"/>
            <a:ext cx="8592277" cy="576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829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65139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49448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7643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592277" y="356659"/>
            <a:ext cx="2880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8592277" y="3621021"/>
            <a:ext cx="2880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314951" y="356659"/>
            <a:ext cx="2880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314951" y="3621021"/>
            <a:ext cx="2880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3774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27381" y="4389107"/>
            <a:ext cx="116646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27381" y="5157192"/>
            <a:ext cx="116646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23392" y="452669"/>
            <a:ext cx="4416171" cy="37440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327915" y="452669"/>
            <a:ext cx="6240693" cy="17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327915" y="2420765"/>
            <a:ext cx="1920000" cy="17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488261" y="2420765"/>
            <a:ext cx="1920000" cy="17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9648608" y="2420765"/>
            <a:ext cx="1920000" cy="17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9A38F3-16F5-4550-B23C-60813EDFD808}"/>
              </a:ext>
            </a:extLst>
          </p:cNvPr>
          <p:cNvGrpSpPr/>
          <p:nvPr userDrawn="1"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B7282F-1D3B-46B5-A0A0-65CA7CC2D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91" r="-1225" b="11977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B7AFD72-82C1-4F64-9487-5E4E3F7A9338}"/>
                </a:ext>
              </a:extLst>
            </p:cNvPr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2AEB8"/>
                  </a:solidFill>
                  <a:effectLst/>
                  <a:uLnTx/>
                  <a:uFillTx/>
                  <a:latin typeface="Arial"/>
                  <a:cs typeface="+mn-cs"/>
                </a:rPr>
                <a:t>Training of Core Trainers on CPG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Management of Asthma in Adults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(Second Edition)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82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3549797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2011" y="1508786"/>
            <a:ext cx="3799787" cy="4865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17" name="Rounded Rectangle 16"/>
          <p:cNvSpPr/>
          <p:nvPr/>
        </p:nvSpPr>
        <p:spPr>
          <a:xfrm>
            <a:off x="709243" y="1796667"/>
            <a:ext cx="144693" cy="4320631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/>
        </p:nvSpPr>
        <p:spPr>
          <a:xfrm rot="5400000">
            <a:off x="3456857" y="1650935"/>
            <a:ext cx="669775" cy="669775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6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135893" y="2393204"/>
            <a:ext cx="7056107" cy="144016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135696" y="3929373"/>
            <a:ext cx="7056107" cy="651755"/>
          </a:xfrm>
          <a:prstGeom prst="rect">
            <a:avLst/>
          </a:prstGeom>
        </p:spPr>
        <p:txBody>
          <a:bodyPr anchor="ctr"/>
          <a:lstStyle>
            <a:lvl1pPr marL="0" indent="0" algn="l">
              <a:spcBef>
                <a:spcPts val="0"/>
              </a:spcBef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356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472" y="0"/>
            <a:ext cx="21122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14" y="3909054"/>
            <a:ext cx="1260665" cy="279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44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533123"/>
            <a:ext cx="12192000" cy="232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/>
        </p:nvSpPr>
        <p:spPr>
          <a:xfrm>
            <a:off x="5391415" y="3813043"/>
            <a:ext cx="1440160" cy="144016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409" y="4013590"/>
            <a:ext cx="468171" cy="103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32B54B-9F01-4F3C-BDCE-6FE571EFC7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916" t="29530" r="7279" b="14734"/>
          <a:stretch/>
        </p:blipFill>
        <p:spPr>
          <a:xfrm>
            <a:off x="5470902" y="3874576"/>
            <a:ext cx="1286359" cy="1309585"/>
          </a:xfrm>
          <a:prstGeom prst="ellipse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93177588-DE81-488B-ADC5-61055A93306A}"/>
              </a:ext>
            </a:extLst>
          </p:cNvPr>
          <p:cNvSpPr txBox="1">
            <a:spLocks/>
          </p:cNvSpPr>
          <p:nvPr userDrawn="1"/>
        </p:nvSpPr>
        <p:spPr>
          <a:xfrm>
            <a:off x="-2798" y="2059785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48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990575" indent="-380990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/>
              <a:t>Thank You!!</a:t>
            </a:r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06518F-3199-4C87-97B4-1F9841EDAD10}"/>
              </a:ext>
            </a:extLst>
          </p:cNvPr>
          <p:cNvSpPr txBox="1"/>
          <p:nvPr userDrawn="1"/>
        </p:nvSpPr>
        <p:spPr>
          <a:xfrm>
            <a:off x="4052119" y="5367156"/>
            <a:ext cx="41239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latinLnBrk="1"/>
            <a:r>
              <a:rPr lang="en-US" altLang="ko-KR" sz="1867" b="1" dirty="0">
                <a:solidFill>
                  <a:srgbClr val="F2A40D"/>
                </a:solidFill>
                <a:latin typeface="Arial"/>
                <a:cs typeface="Arial" pitchFamily="34" charset="0"/>
              </a:rPr>
              <a:t>Training of Core Trainers on CPG</a:t>
            </a:r>
            <a:endParaRPr lang="ko-KR" altLang="en-US" sz="1867" b="1" dirty="0">
              <a:solidFill>
                <a:srgbClr val="F2A40D"/>
              </a:solidFill>
              <a:latin typeface="Arial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3DB5DB-E8CD-4760-9DFB-0945355EF7A8}"/>
              </a:ext>
            </a:extLst>
          </p:cNvPr>
          <p:cNvSpPr txBox="1"/>
          <p:nvPr userDrawn="1"/>
        </p:nvSpPr>
        <p:spPr>
          <a:xfrm>
            <a:off x="3729023" y="5634797"/>
            <a:ext cx="472835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latinLnBrk="1"/>
            <a:r>
              <a:rPr lang="en-US" altLang="ko-KR" sz="1867" b="1" dirty="0">
                <a:solidFill>
                  <a:prstClr val="white"/>
                </a:solidFill>
                <a:latin typeface="Arial"/>
                <a:cs typeface="Arial" pitchFamily="34" charset="0"/>
              </a:rPr>
              <a:t>Management of Asthma in Adults</a:t>
            </a:r>
          </a:p>
          <a:p>
            <a:pPr algn="ctr" defTabSz="1219170" latinLnBrk="1"/>
            <a:r>
              <a:rPr lang="en-US" altLang="ko-KR" sz="1867" b="1" dirty="0">
                <a:solidFill>
                  <a:prstClr val="white"/>
                </a:solidFill>
                <a:latin typeface="Arial"/>
                <a:cs typeface="Arial" pitchFamily="34" charset="0"/>
              </a:rPr>
              <a:t> (Second Edition)</a:t>
            </a:r>
            <a:endParaRPr lang="ko-KR" altLang="en-US" sz="1867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19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33B7D44-5C7F-4B01-A16E-64F409E11ECD}"/>
              </a:ext>
            </a:extLst>
          </p:cNvPr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81A343-07E8-422D-9AB5-D3E0F366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91" r="-1225" b="11977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7B92FD-3099-46A4-8EAB-99C70BE62760}"/>
                </a:ext>
              </a:extLst>
            </p:cNvPr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1200" b="1" dirty="0">
                  <a:solidFill>
                    <a:schemeClr val="accent1"/>
                  </a:solidFill>
                </a:rPr>
                <a:t>Training of Core Trainers on CPG</a:t>
              </a:r>
            </a:p>
            <a:p>
              <a:r>
                <a:rPr lang="en-MY" sz="1200" b="1" dirty="0">
                  <a:solidFill>
                    <a:schemeClr val="accent6"/>
                  </a:solidFill>
                </a:rPr>
                <a:t>Management of Asthma in Adults </a:t>
              </a:r>
            </a:p>
            <a:p>
              <a:r>
                <a:rPr lang="en-MY" sz="1200" b="1" dirty="0">
                  <a:solidFill>
                    <a:schemeClr val="accent6"/>
                  </a:solidFill>
                </a:rPr>
                <a:t>(Second Edition)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817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07FB45-9128-41B8-9CC6-E341B43625F1}"/>
              </a:ext>
            </a:extLst>
          </p:cNvPr>
          <p:cNvGrpSpPr/>
          <p:nvPr userDrawn="1"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D743E31-093D-42BF-AA9F-E73C8537E9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91" r="-1225" b="11977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2F139C-E5DE-4843-B22F-9C647CA10691}"/>
                </a:ext>
              </a:extLst>
            </p:cNvPr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2AEB8"/>
                  </a:solidFill>
                  <a:effectLst/>
                  <a:uLnTx/>
                  <a:uFillTx/>
                  <a:latin typeface="Arial"/>
                  <a:cs typeface="+mn-cs"/>
                </a:rPr>
                <a:t>Training of Core Trainers on CPG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Management of Asthma in Adults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(Second Edition)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157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344" y="123479"/>
            <a:ext cx="11809312" cy="661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797032"/>
            <a:ext cx="2880320" cy="24960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103893" y="1797032"/>
            <a:ext cx="2880320" cy="24960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207787" y="1797032"/>
            <a:ext cx="2880320" cy="24960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311680" y="1797032"/>
            <a:ext cx="2880320" cy="24960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4293096"/>
            <a:ext cx="2880000" cy="2112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2" name="Rectangle 11"/>
          <p:cNvSpPr/>
          <p:nvPr/>
        </p:nvSpPr>
        <p:spPr>
          <a:xfrm>
            <a:off x="3104000" y="4293096"/>
            <a:ext cx="2880000" cy="2112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3" name="Rectangle 12"/>
          <p:cNvSpPr/>
          <p:nvPr/>
        </p:nvSpPr>
        <p:spPr>
          <a:xfrm>
            <a:off x="6208000" y="4293096"/>
            <a:ext cx="2880000" cy="2112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4" name="Rectangle 13"/>
          <p:cNvSpPr/>
          <p:nvPr/>
        </p:nvSpPr>
        <p:spPr>
          <a:xfrm>
            <a:off x="9312000" y="4293096"/>
            <a:ext cx="2880000" cy="2112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66730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909485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01" y="1508787"/>
            <a:ext cx="9640360" cy="490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017974" y="2168343"/>
            <a:ext cx="4620289" cy="34168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623392" y="4485118"/>
            <a:ext cx="4032448" cy="134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65858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346339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944" y="1389641"/>
            <a:ext cx="3825696" cy="463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840416" y="1566977"/>
            <a:ext cx="1344149" cy="34081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524359" y="1681512"/>
            <a:ext cx="2206355" cy="34081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796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4079776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/>
        </p:nvSpPr>
        <p:spPr>
          <a:xfrm>
            <a:off x="4748225" y="0"/>
            <a:ext cx="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3" name="Rectangle 2"/>
          <p:cNvSpPr/>
          <p:nvPr/>
        </p:nvSpPr>
        <p:spPr>
          <a:xfrm>
            <a:off x="4796225" y="1749000"/>
            <a:ext cx="24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BDCFB0F-35C7-4F2A-B037-61FC6BF22024}"/>
              </a:ext>
            </a:extLst>
          </p:cNvPr>
          <p:cNvGrpSpPr/>
          <p:nvPr userDrawn="1"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5A6E4E-180E-4519-98AD-3E2D593A3E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91" r="-1225" b="11977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8AA5C96-0CAA-485C-849A-5768C0FAD987}"/>
                </a:ext>
              </a:extLst>
            </p:cNvPr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2AEB8"/>
                  </a:solidFill>
                  <a:effectLst/>
                  <a:uLnTx/>
                  <a:uFillTx/>
                  <a:latin typeface="Arial"/>
                  <a:cs typeface="+mn-cs"/>
                </a:rPr>
                <a:t>Training of Core Trainers on CPG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Management of Asthma in Adults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(Second Edition)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480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0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97D9C3-6C4D-44D4-8840-1D890186FE8A}"/>
              </a:ext>
            </a:extLst>
          </p:cNvPr>
          <p:cNvSpPr/>
          <p:nvPr/>
        </p:nvSpPr>
        <p:spPr>
          <a:xfrm>
            <a:off x="3564949" y="3132039"/>
            <a:ext cx="8298524" cy="3023077"/>
          </a:xfrm>
          <a:prstGeom prst="roundRect">
            <a:avLst/>
          </a:prstGeom>
          <a:solidFill>
            <a:srgbClr val="50C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71958" y="731121"/>
            <a:ext cx="11115939" cy="1897989"/>
          </a:xfrm>
        </p:spPr>
        <p:txBody>
          <a:bodyPr/>
          <a:lstStyle/>
          <a:p>
            <a:pPr algn="ctr"/>
            <a:r>
              <a:rPr lang="en-US" altLang="ko-KR" sz="4400" b="1" dirty="0">
                <a:ea typeface="맑은 고딕" pitchFamily="50" charset="-127"/>
              </a:rPr>
              <a:t>TRAINING OF CORE TRAINERS ON CPG</a:t>
            </a:r>
          </a:p>
          <a:p>
            <a:pPr algn="ctr"/>
            <a:r>
              <a:rPr lang="en-US" altLang="ko-KR" sz="4000" b="1" dirty="0">
                <a:latin typeface="Bradley Hand ITC" panose="03070402050302030203" pitchFamily="66" charset="0"/>
                <a:ea typeface="맑은 고딕" pitchFamily="50" charset="-127"/>
              </a:rPr>
              <a:t>MANAGEMENT OF ASTHMA IN ADULTS (SECOND EDITION)</a:t>
            </a:r>
            <a:endParaRPr lang="en-US" altLang="ko-KR" sz="4000" b="1" dirty="0">
              <a:latin typeface="Bradley Hand ITC" panose="03070402050302030203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86157" y="3205292"/>
            <a:ext cx="7056107" cy="1897990"/>
          </a:xfrm>
        </p:spPr>
        <p:txBody>
          <a:bodyPr/>
          <a:lstStyle/>
          <a:p>
            <a:pPr algn="ctr">
              <a:defRPr/>
            </a:pPr>
            <a:r>
              <a:rPr lang="en-US" altLang="ko-KR" sz="4400" b="1" dirty="0">
                <a:solidFill>
                  <a:schemeClr val="tx1"/>
                </a:solidFill>
              </a:rPr>
              <a:t>LECTURE 3</a:t>
            </a:r>
          </a:p>
          <a:p>
            <a:pPr algn="ctr">
              <a:defRPr/>
            </a:pPr>
            <a:r>
              <a:rPr lang="en-US" sz="4000" b="1" dirty="0">
                <a:solidFill>
                  <a:schemeClr val="tx1"/>
                </a:solidFill>
                <a:latin typeface="Ink Free" panose="03080402000500000000" pitchFamily="66" charset="0"/>
              </a:rPr>
              <a:t>Stable Asthma – Assessment</a:t>
            </a:r>
          </a:p>
          <a:p>
            <a:pPr algn="ctr">
              <a:defRPr/>
            </a:pPr>
            <a:r>
              <a:rPr lang="en-US" sz="4000" b="1" dirty="0">
                <a:solidFill>
                  <a:schemeClr val="tx1"/>
                </a:solidFill>
                <a:latin typeface="Ink Free" panose="03080402000500000000" pitchFamily="66" charset="0"/>
              </a:rPr>
              <a:t>and Treatment</a:t>
            </a:r>
            <a:endParaRPr lang="en-US" altLang="ko-KR" sz="1800" b="1" dirty="0">
              <a:solidFill>
                <a:schemeClr val="tx1"/>
              </a:solidFill>
              <a:latin typeface="Ink Free" panose="03080402000500000000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5B988B-A739-47DD-9F51-C881C2DF7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214611">
            <a:off x="681924" y="3088491"/>
            <a:ext cx="2209000" cy="3404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908268-2B98-40C4-87CB-8727D63C7856}"/>
              </a:ext>
            </a:extLst>
          </p:cNvPr>
          <p:cNvSpPr/>
          <p:nvPr/>
        </p:nvSpPr>
        <p:spPr>
          <a:xfrm>
            <a:off x="0" y="153780"/>
            <a:ext cx="5377912" cy="1967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8D9AFC-3A3B-4B72-95A2-2834DC7207F3}"/>
              </a:ext>
            </a:extLst>
          </p:cNvPr>
          <p:cNvSpPr/>
          <p:nvPr/>
        </p:nvSpPr>
        <p:spPr>
          <a:xfrm>
            <a:off x="6814088" y="6507430"/>
            <a:ext cx="5377912" cy="1967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8BB431-A2DA-473A-A2E7-41714856C33D}"/>
              </a:ext>
            </a:extLst>
          </p:cNvPr>
          <p:cNvSpPr/>
          <p:nvPr/>
        </p:nvSpPr>
        <p:spPr>
          <a:xfrm>
            <a:off x="3407044" y="2983713"/>
            <a:ext cx="5377912" cy="346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6CB939-C600-4565-B5A1-A78E7D7E991E}"/>
              </a:ext>
            </a:extLst>
          </p:cNvPr>
          <p:cNvSpPr/>
          <p:nvPr/>
        </p:nvSpPr>
        <p:spPr>
          <a:xfrm>
            <a:off x="5475315" y="5177171"/>
            <a:ext cx="44777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altLang="ko-KR" b="1" dirty="0"/>
              <a:t>Dr. Aisya Natasya Musa</a:t>
            </a:r>
          </a:p>
          <a:p>
            <a:pPr algn="ctr">
              <a:defRPr/>
            </a:pPr>
            <a:r>
              <a:rPr lang="en-US" altLang="ko-KR" dirty="0"/>
              <a:t>Respiratory Physician</a:t>
            </a:r>
          </a:p>
          <a:p>
            <a:pPr algn="ctr">
              <a:defRPr/>
            </a:pPr>
            <a:r>
              <a:rPr lang="en-US" altLang="ko-KR" dirty="0" err="1"/>
              <a:t>Universiti</a:t>
            </a:r>
            <a:r>
              <a:rPr lang="en-US" altLang="ko-KR" dirty="0"/>
              <a:t> </a:t>
            </a:r>
            <a:r>
              <a:rPr lang="en-US" altLang="ko-KR" dirty="0" err="1"/>
              <a:t>Teknologi</a:t>
            </a:r>
            <a:r>
              <a:rPr lang="en-US" altLang="ko-KR" dirty="0"/>
              <a:t> MARA (UiTM)</a:t>
            </a:r>
          </a:p>
        </p:txBody>
      </p:sp>
    </p:spTree>
    <p:extLst>
      <p:ext uri="{BB962C8B-B14F-4D97-AF65-F5344CB8AC3E}">
        <p14:creationId xmlns:p14="http://schemas.microsoft.com/office/powerpoint/2010/main" val="295032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B7712-82AA-A4E3-B998-8E818A92A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BA35DD-38FF-34D0-EB3E-40F7DFFC2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Maintenance Therapy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E971DC4-E3DD-529A-79BA-31270AE975B5}"/>
              </a:ext>
            </a:extLst>
          </p:cNvPr>
          <p:cNvGrpSpPr/>
          <p:nvPr/>
        </p:nvGrpSpPr>
        <p:grpSpPr>
          <a:xfrm>
            <a:off x="702520" y="1043565"/>
            <a:ext cx="10786960" cy="5270736"/>
            <a:chOff x="187149" y="1138158"/>
            <a:chExt cx="10786960" cy="5270736"/>
          </a:xfrm>
        </p:grpSpPr>
        <p:sp>
          <p:nvSpPr>
            <p:cNvPr id="6" name="Flowchart: Data 5">
              <a:extLst>
                <a:ext uri="{FF2B5EF4-FFF2-40B4-BE49-F238E27FC236}">
                  <a16:creationId xmlns:a16="http://schemas.microsoft.com/office/drawing/2014/main" id="{5DA1801F-D99F-D58F-06F9-A1DF4740E7E2}"/>
                </a:ext>
              </a:extLst>
            </p:cNvPr>
            <p:cNvSpPr/>
            <p:nvPr/>
          </p:nvSpPr>
          <p:spPr>
            <a:xfrm>
              <a:off x="187149" y="1138158"/>
              <a:ext cx="3976255" cy="1476558"/>
            </a:xfrm>
            <a:prstGeom prst="flowChartInputOutpu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Inhaled Corticosteroids (ICS)</a:t>
              </a:r>
            </a:p>
          </p:txBody>
        </p:sp>
        <p:sp>
          <p:nvSpPr>
            <p:cNvPr id="7" name="Flowchart: Data 6">
              <a:extLst>
                <a:ext uri="{FF2B5EF4-FFF2-40B4-BE49-F238E27FC236}">
                  <a16:creationId xmlns:a16="http://schemas.microsoft.com/office/drawing/2014/main" id="{4083A706-234B-2B76-E77D-BBF36869599B}"/>
                </a:ext>
              </a:extLst>
            </p:cNvPr>
            <p:cNvSpPr/>
            <p:nvPr/>
          </p:nvSpPr>
          <p:spPr>
            <a:xfrm>
              <a:off x="7077829" y="1138158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9000">
                  <a:srgbClr val="CCFFCC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Maintenance and reliever therapy (MART)</a:t>
              </a:r>
            </a:p>
          </p:txBody>
        </p:sp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41CE7BF1-CCF4-DD59-F188-A9630D70165A}"/>
                </a:ext>
              </a:extLst>
            </p:cNvPr>
            <p:cNvSpPr/>
            <p:nvPr/>
          </p:nvSpPr>
          <p:spPr>
            <a:xfrm>
              <a:off x="3632489" y="3035247"/>
              <a:ext cx="3976255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rgbClr val="FF99CC">
                    <a:alpha val="45490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400" dirty="0"/>
                <a:t>Methyl-</a:t>
              </a:r>
              <a:r>
                <a:rPr lang="en-MY" sz="2400" dirty="0" err="1"/>
                <a:t>xanthines</a:t>
              </a:r>
              <a:endParaRPr lang="en-MY" sz="2400" dirty="0"/>
            </a:p>
          </p:txBody>
        </p:sp>
        <p:sp>
          <p:nvSpPr>
            <p:cNvPr id="3" name="Flowchart: Data 2">
              <a:extLst>
                <a:ext uri="{FF2B5EF4-FFF2-40B4-BE49-F238E27FC236}">
                  <a16:creationId xmlns:a16="http://schemas.microsoft.com/office/drawing/2014/main" id="{AF6ABA89-59EB-9515-AF4C-B6CD8AC72C5B}"/>
                </a:ext>
              </a:extLst>
            </p:cNvPr>
            <p:cNvSpPr/>
            <p:nvPr/>
          </p:nvSpPr>
          <p:spPr>
            <a:xfrm>
              <a:off x="3632489" y="1138158"/>
              <a:ext cx="3976255" cy="1476558"/>
            </a:xfrm>
            <a:prstGeom prst="flowChartInputOutput">
              <a:avLst/>
            </a:prstGeom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ICS-LABA combination</a:t>
              </a:r>
            </a:p>
          </p:txBody>
        </p:sp>
        <p:sp>
          <p:nvSpPr>
            <p:cNvPr id="4" name="Flowchart: Data 3">
              <a:extLst>
                <a:ext uri="{FF2B5EF4-FFF2-40B4-BE49-F238E27FC236}">
                  <a16:creationId xmlns:a16="http://schemas.microsoft.com/office/drawing/2014/main" id="{C7BF06A2-575C-4CC4-91F3-BFFC5E19060A}"/>
                </a:ext>
              </a:extLst>
            </p:cNvPr>
            <p:cNvSpPr/>
            <p:nvPr/>
          </p:nvSpPr>
          <p:spPr>
            <a:xfrm>
              <a:off x="187149" y="3035247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CC99FF">
                    <a:alpha val="54000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Leukotriene Receptor Antagonist (LTRA)</a:t>
              </a:r>
            </a:p>
          </p:txBody>
        </p:sp>
        <p:sp>
          <p:nvSpPr>
            <p:cNvPr id="5" name="Flowchart: Data 4">
              <a:extLst>
                <a:ext uri="{FF2B5EF4-FFF2-40B4-BE49-F238E27FC236}">
                  <a16:creationId xmlns:a16="http://schemas.microsoft.com/office/drawing/2014/main" id="{5F501024-D3FB-B3D8-2905-03655C830EA0}"/>
                </a:ext>
              </a:extLst>
            </p:cNvPr>
            <p:cNvSpPr/>
            <p:nvPr/>
          </p:nvSpPr>
          <p:spPr>
            <a:xfrm>
              <a:off x="7077829" y="3035247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00FFCC">
                    <a:alpha val="53725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Long-Acting Anti-Muscarinic (LAMA)</a:t>
              </a:r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2AE6881A-DF15-C653-D8CD-D9BAF4606AE8}"/>
                </a:ext>
              </a:extLst>
            </p:cNvPr>
            <p:cNvSpPr/>
            <p:nvPr/>
          </p:nvSpPr>
          <p:spPr>
            <a:xfrm>
              <a:off x="187149" y="4932336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10000">
                  <a:srgbClr val="66CCFF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Macrolides</a:t>
              </a:r>
            </a:p>
          </p:txBody>
        </p:sp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47C52B63-9DC0-E931-F2B8-16E26BA39AB2}"/>
                </a:ext>
              </a:extLst>
            </p:cNvPr>
            <p:cNvSpPr/>
            <p:nvPr/>
          </p:nvSpPr>
          <p:spPr>
            <a:xfrm>
              <a:off x="3672476" y="4932336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10000">
                  <a:srgbClr val="FF9999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Oral Corticosteroids</a:t>
              </a:r>
            </a:p>
          </p:txBody>
        </p:sp>
        <p:sp>
          <p:nvSpPr>
            <p:cNvPr id="13" name="Flowchart: Data 12">
              <a:extLst>
                <a:ext uri="{FF2B5EF4-FFF2-40B4-BE49-F238E27FC236}">
                  <a16:creationId xmlns:a16="http://schemas.microsoft.com/office/drawing/2014/main" id="{35B74D37-A7B3-A5FF-51D6-87420A072827}"/>
                </a:ext>
              </a:extLst>
            </p:cNvPr>
            <p:cNvSpPr/>
            <p:nvPr/>
          </p:nvSpPr>
          <p:spPr>
            <a:xfrm>
              <a:off x="7077829" y="4932336"/>
              <a:ext cx="3896280" cy="1476558"/>
            </a:xfrm>
            <a:prstGeom prst="flowChartInputOutput">
              <a:avLst/>
            </a:prstGeom>
            <a:solidFill>
              <a:srgbClr val="FFFF99"/>
            </a:soli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Sublingual Immunotherapy (SLIT)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7487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23078-8A87-71B9-CFB5-9CCB9F4ED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465705-71AE-7334-DACC-A810F63946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51999"/>
            <a:ext cx="11633376" cy="7680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Inhaled Corticosteroids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4D4A68-BE01-61A0-B45F-A083E34B7EF5}"/>
              </a:ext>
            </a:extLst>
          </p:cNvPr>
          <p:cNvSpPr txBox="1"/>
          <p:nvPr/>
        </p:nvSpPr>
        <p:spPr>
          <a:xfrm>
            <a:off x="255237" y="1178119"/>
            <a:ext cx="11497201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Significantly reduces asthma symptoms, risk of asthma-related exacerbations, hospitalisation and death.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ICS dosage can be categorised into low-, medium-, or high-dose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Switching ICS within a category may change asthma control as different ICS may differ in potency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Systemic side effects may occur with high doses and long-term use of ICS. E.g. osteoporosis, cataracts, glaucoma and adrenal suppression</a:t>
            </a:r>
          </a:p>
        </p:txBody>
      </p:sp>
    </p:spTree>
    <p:extLst>
      <p:ext uri="{BB962C8B-B14F-4D97-AF65-F5344CB8AC3E}">
        <p14:creationId xmlns:p14="http://schemas.microsoft.com/office/powerpoint/2010/main" val="2576598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E9DDD-B6E7-9A5A-BD85-46F6094FE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671BA7-6144-E188-D0C7-CA4D83DBC5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4444" r="34334" b="21186"/>
          <a:stretch>
            <a:fillRect/>
          </a:stretch>
        </p:blipFill>
        <p:spPr>
          <a:xfrm>
            <a:off x="326460" y="1059264"/>
            <a:ext cx="6459806" cy="55521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70E265-58C5-5EB5-5219-7171CBD03514}"/>
              </a:ext>
            </a:extLst>
          </p:cNvPr>
          <p:cNvSpPr txBox="1"/>
          <p:nvPr/>
        </p:nvSpPr>
        <p:spPr>
          <a:xfrm>
            <a:off x="6884126" y="1567317"/>
            <a:ext cx="51978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dirty="0"/>
              <a:t>Examples :</a:t>
            </a:r>
          </a:p>
          <a:p>
            <a:endParaRPr lang="en-MY" sz="2000" dirty="0"/>
          </a:p>
          <a:p>
            <a:r>
              <a:rPr lang="en-MY" sz="2000" dirty="0"/>
              <a:t>Salmeterol/fluticasone propionate </a:t>
            </a:r>
          </a:p>
          <a:p>
            <a:r>
              <a:rPr lang="en-MY" sz="2000" dirty="0"/>
              <a:t>25/125 </a:t>
            </a:r>
            <a:r>
              <a:rPr lang="el-GR" sz="2000" dirty="0"/>
              <a:t>μ</a:t>
            </a:r>
            <a:r>
              <a:rPr lang="en-MY" sz="2000" dirty="0"/>
              <a:t>g 1 puff BD</a:t>
            </a:r>
          </a:p>
          <a:p>
            <a:r>
              <a:rPr lang="en-MY" sz="2000" dirty="0"/>
              <a:t>= 125 </a:t>
            </a:r>
            <a:r>
              <a:rPr lang="el-GR" sz="2000" dirty="0"/>
              <a:t>μ</a:t>
            </a:r>
            <a:r>
              <a:rPr lang="en-US" sz="2000" dirty="0"/>
              <a:t>g x 1 puff x 2 </a:t>
            </a:r>
          </a:p>
          <a:p>
            <a:r>
              <a:rPr lang="en-US" sz="2000" dirty="0"/>
              <a:t>= 250 </a:t>
            </a:r>
            <a:r>
              <a:rPr lang="el-GR" sz="2000" dirty="0"/>
              <a:t>μ</a:t>
            </a:r>
            <a:r>
              <a:rPr lang="en-US" sz="2000" dirty="0"/>
              <a:t>g total daily fluticasone propionate</a:t>
            </a:r>
          </a:p>
          <a:p>
            <a:r>
              <a:rPr lang="en-US" sz="2000" dirty="0"/>
              <a:t>= Low dose ICS</a:t>
            </a:r>
          </a:p>
          <a:p>
            <a:endParaRPr lang="en-US" sz="2000" dirty="0"/>
          </a:p>
          <a:p>
            <a:r>
              <a:rPr lang="en-MY" sz="2000" dirty="0"/>
              <a:t>Budesonide/formoterol 160/4.5</a:t>
            </a:r>
            <a:r>
              <a:rPr lang="el-GR" sz="2000" dirty="0"/>
              <a:t>μ</a:t>
            </a:r>
            <a:r>
              <a:rPr lang="en-US" sz="2000" dirty="0"/>
              <a:t>g 2 puff BD</a:t>
            </a:r>
          </a:p>
          <a:p>
            <a:r>
              <a:rPr lang="en-US" sz="2000" dirty="0"/>
              <a:t>= 160 </a:t>
            </a:r>
            <a:r>
              <a:rPr lang="el-GR" sz="2000" dirty="0"/>
              <a:t>μ</a:t>
            </a:r>
            <a:r>
              <a:rPr lang="en-US" sz="2000" dirty="0"/>
              <a:t>g x 2 puffs x 2</a:t>
            </a:r>
          </a:p>
          <a:p>
            <a:r>
              <a:rPr lang="en-US" sz="2000" dirty="0"/>
              <a:t>= 640 </a:t>
            </a:r>
            <a:r>
              <a:rPr lang="el-GR" sz="2000" dirty="0"/>
              <a:t>μ</a:t>
            </a:r>
            <a:r>
              <a:rPr lang="en-US" sz="2000" dirty="0"/>
              <a:t>g total daily budesonide</a:t>
            </a:r>
          </a:p>
          <a:p>
            <a:r>
              <a:rPr lang="en-US" sz="2000" dirty="0"/>
              <a:t>= Medium dose ICS</a:t>
            </a:r>
            <a:endParaRPr lang="en-MY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AE6DF47-8185-BEBB-69F4-86838089AE5C}"/>
              </a:ext>
            </a:extLst>
          </p:cNvPr>
          <p:cNvSpPr txBox="1">
            <a:spLocks/>
          </p:cNvSpPr>
          <p:nvPr/>
        </p:nvSpPr>
        <p:spPr>
          <a:xfrm>
            <a:off x="187149" y="251999"/>
            <a:ext cx="11633376" cy="768085"/>
          </a:xfrm>
          <a:prstGeom prst="rect">
            <a:avLst/>
          </a:prstGeom>
        </p:spPr>
        <p:txBody>
          <a:bodyPr anchor="ctr"/>
          <a:lstStyle>
            <a:lvl1pPr marL="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48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990575" indent="-380990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ko-KR" sz="3200" b="1">
                <a:solidFill>
                  <a:srgbClr val="32AEB8"/>
                </a:solidFill>
              </a:rPr>
              <a:t>Maintenance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>
                <a:solidFill>
                  <a:srgbClr val="32AEB8"/>
                </a:solidFill>
              </a:rPr>
              <a:t>Inhaled Corticosteroids</a:t>
            </a:r>
            <a:endParaRPr lang="en-US" altLang="ko-KR" sz="3200" b="1" dirty="0">
              <a:solidFill>
                <a:srgbClr val="32AE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61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325A7-CC4A-D83C-6CFA-8B1FB7D79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E977FB-4D9F-BB19-69FD-5DAA96DE85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ICS and LABA Combination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E82877-5C09-FE03-E9D8-4C7EC6933675}"/>
              </a:ext>
            </a:extLst>
          </p:cNvPr>
          <p:cNvSpPr txBox="1"/>
          <p:nvPr/>
        </p:nvSpPr>
        <p:spPr>
          <a:xfrm>
            <a:off x="187149" y="1282214"/>
            <a:ext cx="11793626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Indication : Asthma patients who remain </a:t>
            </a:r>
            <a:r>
              <a:rPr lang="en-MY" sz="2400" b="1" dirty="0"/>
              <a:t>symptomatic</a:t>
            </a:r>
            <a:r>
              <a:rPr lang="en-MY" sz="2400" dirty="0"/>
              <a:t> despite good adherence &amp; inhaler technique to </a:t>
            </a:r>
            <a:r>
              <a:rPr lang="en-MY" sz="2400" b="1" dirty="0"/>
              <a:t>regular daily low-dose ICS or as-needed ICS-formoterol</a:t>
            </a:r>
            <a:endParaRPr lang="en-MY" sz="24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Combination of ICS-LABA is preferred to high dose ICS during stepping-up of treatment</a:t>
            </a:r>
            <a:r>
              <a:rPr lang="en-MY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MY" sz="2400" dirty="0"/>
              <a:t>- More effective in reducing exacerbation than high dose ICS alone</a:t>
            </a:r>
            <a:r>
              <a:rPr lang="en-MY" sz="2400" baseline="30000" dirty="0"/>
              <a:t>3</a:t>
            </a:r>
            <a:r>
              <a:rPr lang="en-MY" sz="2400" dirty="0"/>
              <a:t>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Proactive regular dosing (PRD) = medication taken at scheduled consistent interval.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PRD compared to PRN budesonide-formoterol or ICS &amp; SABA PRN significantly</a:t>
            </a:r>
            <a:r>
              <a:rPr lang="en-MY" sz="2400" baseline="30000" dirty="0"/>
              <a:t>27</a:t>
            </a:r>
            <a:r>
              <a:rPr lang="en-MY" sz="2400" dirty="0"/>
              <a:t>:</a:t>
            </a:r>
          </a:p>
          <a:p>
            <a:pPr marL="1257300" lvl="2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improve symptom control</a:t>
            </a:r>
          </a:p>
          <a:p>
            <a:pPr marL="1257300" lvl="2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reduced hospitalisation &amp; systemic corticosteroids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068DA-26DC-98BD-0E90-A5CEB30E6BDD}"/>
              </a:ext>
            </a:extLst>
          </p:cNvPr>
          <p:cNvSpPr txBox="1"/>
          <p:nvPr/>
        </p:nvSpPr>
        <p:spPr>
          <a:xfrm>
            <a:off x="347399" y="6246118"/>
            <a:ext cx="80324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u="none" strike="noStrike" baseline="0" dirty="0"/>
              <a:t>3. MoH, Malaysia. Clinical Practice Guidelines Management of Asthma in Adults. Putrajaya: MoH; 2017</a:t>
            </a:r>
          </a:p>
          <a:p>
            <a:pPr algn="l"/>
            <a:r>
              <a:rPr lang="en-MY" sz="1000" b="0" i="0" u="none" strike="noStrike" baseline="0" dirty="0"/>
              <a:t>27. Ismail AI, et al. </a:t>
            </a:r>
            <a:r>
              <a:rPr lang="en-MY" sz="1000" b="0" i="0" u="none" strike="noStrike" baseline="0" dirty="0" err="1"/>
              <a:t>Pulm</a:t>
            </a:r>
            <a:r>
              <a:rPr lang="en-MY" sz="1000" b="0" i="0" u="none" strike="noStrike" baseline="0" dirty="0"/>
              <a:t> Ther. 2025;11(1):25-40.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311893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9B51C-A9B5-6882-56CC-D85DDC48D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544B81-D373-F4A4-608F-D404E92C8D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ICS and LABA Combination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4AFD47-917F-57ED-B2B7-77CE30F83A23}"/>
              </a:ext>
            </a:extLst>
          </p:cNvPr>
          <p:cNvSpPr txBox="1"/>
          <p:nvPr/>
        </p:nvSpPr>
        <p:spPr>
          <a:xfrm>
            <a:off x="347399" y="1282214"/>
            <a:ext cx="11497201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 safety concerns between choice of salmeterol-ICS and formoterol-ICS combination</a:t>
            </a:r>
            <a:r>
              <a:rPr lang="en-MY" sz="2400" baseline="30000" dirty="0"/>
              <a:t>28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 significant difference between extra-fine beclomethasone-formoterol and non-</a:t>
            </a:r>
            <a:r>
              <a:rPr lang="en-MY" sz="2400" dirty="0" err="1"/>
              <a:t>extrafine</a:t>
            </a:r>
            <a:r>
              <a:rPr lang="en-MY" sz="2400" dirty="0"/>
              <a:t> ICS-LABA in</a:t>
            </a:r>
            <a:r>
              <a:rPr lang="en-MY" sz="2400" baseline="30000" dirty="0"/>
              <a:t>29</a:t>
            </a:r>
            <a:r>
              <a:rPr lang="en-MY" sz="2400" dirty="0"/>
              <a:t>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pulmonary function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ACT scores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Exacerbation rates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E88028-3460-F904-AAE5-9C339530FB83}"/>
              </a:ext>
            </a:extLst>
          </p:cNvPr>
          <p:cNvSpPr txBox="1"/>
          <p:nvPr/>
        </p:nvSpPr>
        <p:spPr>
          <a:xfrm>
            <a:off x="235132" y="6223292"/>
            <a:ext cx="6113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dirty="0"/>
              <a:t>28. O’Shea O et al. Cochrane Database </a:t>
            </a:r>
            <a:r>
              <a:rPr lang="en-MY" sz="1000" dirty="0" err="1"/>
              <a:t>Syst</a:t>
            </a:r>
            <a:r>
              <a:rPr lang="en-MY" sz="1000" dirty="0"/>
              <a:t> Rev. 2021;4(4):CD007694.</a:t>
            </a:r>
          </a:p>
          <a:p>
            <a:pPr algn="l"/>
            <a:r>
              <a:rPr lang="en-MY" sz="1000" dirty="0"/>
              <a:t>29. Liu T, et al. </a:t>
            </a:r>
            <a:r>
              <a:rPr lang="en-MY" sz="1000" dirty="0" err="1"/>
              <a:t>PloS</a:t>
            </a:r>
            <a:r>
              <a:rPr lang="en-MY" sz="1000" dirty="0"/>
              <a:t> one. 2021;16(9):e0257075.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847895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D4593-62EF-9142-36F0-112C9AC88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1C77B2-459C-1DD7-216E-70F9E821F7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2800" b="1" dirty="0">
                <a:solidFill>
                  <a:srgbClr val="32AEB8"/>
                </a:solidFill>
              </a:rPr>
              <a:t>Maintenance and Reliever Therapy (MART)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EE0467-76B0-0116-7527-3718C4E94654}"/>
              </a:ext>
            </a:extLst>
          </p:cNvPr>
          <p:cNvSpPr txBox="1"/>
          <p:nvPr/>
        </p:nvSpPr>
        <p:spPr>
          <a:xfrm>
            <a:off x="347399" y="1166684"/>
            <a:ext cx="1149720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MART = daily use of ICS-formoterol inhaler for asthma maintenance and as-needed for symptom relief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moderate to severe asthma, either low-to-medium dose MART or high-dose ICS/LABA plus as-needed SABA may be used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Evidence of MART in preventing risk of severe asthma exacerbation</a:t>
            </a:r>
            <a:r>
              <a:rPr lang="en-MY" sz="2400" baseline="30000" dirty="0"/>
              <a:t>30</a:t>
            </a:r>
            <a:r>
              <a:rPr lang="en-MY" sz="2400" dirty="0"/>
              <a:t>:</a:t>
            </a:r>
          </a:p>
          <a:p>
            <a:pPr marL="800100" lvl="1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In mild to moderate asthma : low-dose MART was more effective than ICS-LABA and ICS with as-needed SABA</a:t>
            </a:r>
          </a:p>
          <a:p>
            <a:pPr marL="800100" lvl="1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In moderate to severe asthma : low-to-medium dose MART is :</a:t>
            </a:r>
          </a:p>
          <a:p>
            <a:pPr marL="1257300" lvl="2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Equally effective compared to high-dose ICS-LABA + PRN SABA</a:t>
            </a:r>
          </a:p>
          <a:p>
            <a:pPr marL="1257300" lvl="2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More effective compared to low-to-medium dose ICS-LABA + PRN SABA and ICS + PRN SABA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71094D-B5D0-1847-1B6E-F316AB951316}"/>
              </a:ext>
            </a:extLst>
          </p:cNvPr>
          <p:cNvSpPr txBox="1"/>
          <p:nvPr/>
        </p:nvSpPr>
        <p:spPr>
          <a:xfrm>
            <a:off x="241664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dirty="0"/>
              <a:t>30 </a:t>
            </a:r>
            <a:r>
              <a:rPr lang="en-MY" sz="1000" dirty="0" err="1"/>
              <a:t>Rogliani</a:t>
            </a:r>
            <a:r>
              <a:rPr lang="en-MY" sz="1000" dirty="0"/>
              <a:t> P, et al. </a:t>
            </a:r>
            <a:r>
              <a:rPr lang="en-MY" sz="1000" dirty="0" err="1"/>
              <a:t>Eur</a:t>
            </a:r>
            <a:r>
              <a:rPr lang="en-MY" sz="1000" dirty="0"/>
              <a:t> Respir J. 2020;56(3)..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161439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7F2AB-4ED5-ECC7-F261-212FFD5C2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9141E5-04FD-0E87-DF98-890CF9A9FD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2800" b="1" dirty="0">
                <a:solidFill>
                  <a:srgbClr val="32AEB8"/>
                </a:solidFill>
              </a:rPr>
              <a:t>Leukotriene receptor antagonists (LTRA)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0C249-137B-CB19-5530-92C8B5434B9C}"/>
              </a:ext>
            </a:extLst>
          </p:cNvPr>
          <p:cNvSpPr txBox="1"/>
          <p:nvPr/>
        </p:nvSpPr>
        <p:spPr>
          <a:xfrm>
            <a:off x="347399" y="1153622"/>
            <a:ext cx="11497201" cy="461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LTRA as monotherapy is less effective than ICS for symptoms control, long function improvement and exacerbations</a:t>
            </a:r>
            <a:r>
              <a:rPr lang="en-MY" sz="2400" baseline="30000" dirty="0"/>
              <a:t>2,3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LTRA may be added to ICS-containing therapy in patients with allergic asthma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Evidence</a:t>
            </a:r>
            <a:r>
              <a:rPr lang="en-MY" sz="2400" baseline="30000" dirty="0"/>
              <a:t>31</a:t>
            </a:r>
            <a:r>
              <a:rPr lang="en-MY" sz="2400" dirty="0"/>
              <a:t>:</a:t>
            </a:r>
          </a:p>
          <a:p>
            <a:pPr marL="800100" lvl="1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Addition of LTRAs compared to same dose ICS alone – reduce exacerbation risk requiring rescue OCS, improved lung function and asthma control</a:t>
            </a:r>
          </a:p>
          <a:p>
            <a:pPr marL="800100" lvl="1" indent="-342900" algn="just">
              <a:buFont typeface="Courier New" panose="02070309020205020404" pitchFamily="49" charset="0"/>
              <a:buChar char="o"/>
            </a:pPr>
            <a:r>
              <a:rPr lang="en-MY" sz="2200" dirty="0"/>
              <a:t>Combination therapy of LTRA and ICS vs. higher dose ICS alone – no significant difference in exacerbation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200" dirty="0"/>
              <a:t>CAUTION: neuropsychiatric adverse effects – new-onset nightmares, behavioural changes &amp; suicidal ideation</a:t>
            </a:r>
            <a:r>
              <a:rPr lang="en-MY" sz="2200" baseline="30000" dirty="0"/>
              <a:t>32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DB21D6-88F5-AA76-D04D-D4597501C979}"/>
              </a:ext>
            </a:extLst>
          </p:cNvPr>
          <p:cNvSpPr txBox="1"/>
          <p:nvPr/>
        </p:nvSpPr>
        <p:spPr>
          <a:xfrm>
            <a:off x="187149" y="5920074"/>
            <a:ext cx="61134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/>
              <a:t>2. GINA. Global Strategy for Asthma Management and Prevention (2024 update). 2024 </a:t>
            </a:r>
          </a:p>
          <a:p>
            <a:r>
              <a:rPr lang="en-US" sz="1000" dirty="0"/>
              <a:t>3. MoH, Malaysia. Clinical Practice Guidelines Management of Asthma in Adults. Putrajaya: MoH; 2017</a:t>
            </a:r>
            <a:endParaRPr lang="en-MY" sz="1000" dirty="0"/>
          </a:p>
          <a:p>
            <a:pPr algn="l"/>
            <a:r>
              <a:rPr lang="en-MY" sz="1000" dirty="0"/>
              <a:t>31</a:t>
            </a:r>
            <a:r>
              <a:rPr lang="en-MY" sz="1000" b="0" i="0" u="none" strike="noStrike" baseline="0" dirty="0"/>
              <a:t>. Chauhan BF, et al. Cochrane Database </a:t>
            </a:r>
            <a:r>
              <a:rPr lang="en-MY" sz="1000" b="0" i="0" u="none" strike="noStrike" baseline="0" dirty="0" err="1"/>
              <a:t>Syst</a:t>
            </a:r>
            <a:r>
              <a:rPr lang="en-MY" sz="1000" b="0" i="0" u="none" strike="noStrike" baseline="0" dirty="0"/>
              <a:t> Rev. 2017;3(3):CD010347.</a:t>
            </a:r>
          </a:p>
          <a:p>
            <a:pPr algn="l"/>
            <a:r>
              <a:rPr lang="en-MY" sz="1000" dirty="0"/>
              <a:t>32. US FDA. Drug Safety Communications</a:t>
            </a:r>
            <a:endParaRPr lang="en-MY" sz="10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003814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5CDD7-5432-715B-CF27-21734A24C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5D285A-F541-27C7-677C-E647DF83CD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2800" b="1" dirty="0">
                <a:solidFill>
                  <a:srgbClr val="32AEB8"/>
                </a:solidFill>
              </a:rPr>
              <a:t>Methylxanthine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098003-0896-7DD2-402D-2AE06D507967}"/>
              </a:ext>
            </a:extLst>
          </p:cNvPr>
          <p:cNvSpPr txBox="1"/>
          <p:nvPr/>
        </p:nvSpPr>
        <p:spPr>
          <a:xfrm>
            <a:off x="347399" y="1282214"/>
            <a:ext cx="11497201" cy="5009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Theophylline should not be used for treatment of asthma</a:t>
            </a:r>
            <a:r>
              <a:rPr lang="en-MY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MY" sz="2400" dirty="0"/>
              <a:t>– limited effectiveness and potentially life-threatening side effects at higher doses</a:t>
            </a:r>
            <a:r>
              <a:rPr lang="en-MY" sz="2400" baseline="30000" dirty="0"/>
              <a:t>2,33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Doxofylline, a newer immediate-released methylxanthine, has been shown to have better effectiveness and fewer side-effects</a:t>
            </a:r>
            <a:endParaRPr lang="en-MY" sz="2400" baseline="300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Doxofylline compared to theophylline and placebo</a:t>
            </a:r>
            <a:r>
              <a:rPr lang="en-MY" sz="2400" baseline="30000" dirty="0"/>
              <a:t>34</a:t>
            </a:r>
            <a:r>
              <a:rPr lang="en-MY" sz="2400" dirty="0"/>
              <a:t>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reduce daily asthma events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Safer with lower risk of AEs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Doxofylline in pre-post study</a:t>
            </a:r>
            <a:r>
              <a:rPr lang="en-MY" sz="2400" baseline="30000" dirty="0"/>
              <a:t> </a:t>
            </a:r>
            <a:r>
              <a:rPr lang="en-MY" sz="2400" dirty="0"/>
              <a:t>improve FEV1 from baseline and reduce asthma events</a:t>
            </a:r>
            <a:r>
              <a:rPr lang="en-MY" sz="2400" baseline="30000" dirty="0"/>
              <a:t>35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439E8-9AFC-9BC4-B643-0DEAF84F0AD9}"/>
              </a:ext>
            </a:extLst>
          </p:cNvPr>
          <p:cNvSpPr txBox="1"/>
          <p:nvPr/>
        </p:nvSpPr>
        <p:spPr>
          <a:xfrm>
            <a:off x="5536388" y="5938104"/>
            <a:ext cx="66556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/>
              <a:t>2. GINA. Global Strategy for Asthma Management and Prevention (2024 update). 2024 </a:t>
            </a:r>
          </a:p>
          <a:p>
            <a:r>
              <a:rPr lang="en-MY" sz="1000" dirty="0"/>
              <a:t>33. Plaza Moral V, et al. Spanish Guideline on the Management of Asthma. Open Respir Arch. 2023;5(4):100277.</a:t>
            </a:r>
          </a:p>
          <a:p>
            <a:r>
              <a:rPr lang="en-MY" sz="1000" dirty="0"/>
              <a:t>34. </a:t>
            </a:r>
            <a:r>
              <a:rPr lang="en-MY" sz="1000" dirty="0" err="1"/>
              <a:t>Rogliani</a:t>
            </a:r>
            <a:r>
              <a:rPr lang="en-MY" sz="1000" dirty="0"/>
              <a:t> P, et al. </a:t>
            </a:r>
            <a:r>
              <a:rPr lang="en-MY" sz="1000" dirty="0" err="1"/>
              <a:t>Multidiscip</a:t>
            </a:r>
            <a:r>
              <a:rPr lang="en-MY" sz="1000" dirty="0"/>
              <a:t> Respir Med. 2019;14:25.</a:t>
            </a:r>
          </a:p>
          <a:p>
            <a:r>
              <a:rPr lang="en-MY" sz="1000" dirty="0"/>
              <a:t>35. </a:t>
            </a:r>
            <a:r>
              <a:rPr lang="en-MY" sz="1000" dirty="0" err="1"/>
              <a:t>Calzetta</a:t>
            </a:r>
            <a:r>
              <a:rPr lang="en-MY" sz="1000" dirty="0"/>
              <a:t> L, et al. </a:t>
            </a:r>
            <a:r>
              <a:rPr lang="en-MY" sz="1000" dirty="0" err="1"/>
              <a:t>PulmcPharmacol</a:t>
            </a:r>
            <a:r>
              <a:rPr lang="en-MY" sz="1000" dirty="0"/>
              <a:t> Ther. 2020;60:101883.</a:t>
            </a:r>
            <a:endParaRPr lang="en-MY" sz="10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308567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740E1-1BEE-DA41-8148-EE9D81826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475B66-D0C1-F838-5A71-8F47A9C149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2800" b="1" dirty="0">
                <a:solidFill>
                  <a:srgbClr val="32AEB8"/>
                </a:solidFill>
              </a:rPr>
              <a:t>Long-Acting Muscarinic Antagonists (LAMA)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F5C131-CDED-011F-427C-26FEBFBB4A48}"/>
              </a:ext>
            </a:extLst>
          </p:cNvPr>
          <p:cNvSpPr txBox="1"/>
          <p:nvPr/>
        </p:nvSpPr>
        <p:spPr>
          <a:xfrm>
            <a:off x="347399" y="1282214"/>
            <a:ext cx="11497201" cy="5009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LAMAs may be considered as add-on therapy to medium or high-dose ICS-LABA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Triple therapy (ICS/LABA/LAMA) should be used </a:t>
            </a:r>
            <a:r>
              <a:rPr lang="en-MY" sz="2400" dirty="0"/>
              <a:t>(separate inhaler or combination)</a:t>
            </a:r>
            <a:r>
              <a:rPr lang="en-MY" sz="2400" b="1" dirty="0"/>
              <a:t> </a:t>
            </a: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patients with uncontrolled asthma despite treatment with medium-to-high dose ICS/LABA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 moderate to severe asthma, medium-dose or high-dose triple therapies vs. medium-high dose ICS-LABA</a:t>
            </a:r>
            <a:r>
              <a:rPr lang="en-MY" sz="2400" baseline="30000" dirty="0"/>
              <a:t>38</a:t>
            </a:r>
            <a:r>
              <a:rPr lang="en-MY" sz="2400" dirty="0"/>
              <a:t>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reduced risk if severe exacerbation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Improved asthma control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1503E1-B2EB-F90F-57F8-47EA3E45670C}"/>
              </a:ext>
            </a:extLst>
          </p:cNvPr>
          <p:cNvSpPr txBox="1"/>
          <p:nvPr/>
        </p:nvSpPr>
        <p:spPr>
          <a:xfrm>
            <a:off x="34739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u="none" strike="noStrike" baseline="0" dirty="0"/>
              <a:t>38. Chipps B, et al. Allergy Asthma Proc. 2020;41(4):248-55</a:t>
            </a:r>
            <a:endParaRPr lang="en-MY" sz="10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9800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55E71-CA94-00E8-FF66-9D6B62694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2971E98-F4DB-936E-E281-287CF919F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Macrolides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1A5AB1-73C9-8F6F-0EE7-DEE03C1F9AD2}"/>
              </a:ext>
            </a:extLst>
          </p:cNvPr>
          <p:cNvSpPr txBox="1"/>
          <p:nvPr/>
        </p:nvSpPr>
        <p:spPr>
          <a:xfrm>
            <a:off x="347399" y="1393248"/>
            <a:ext cx="11497201" cy="334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Macrolides is an antibacterial with immunomodulatory properties which can reduce airway hyperactivity and eosinophilic inflammation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Comparing macrolides with placebo – reduced symptoms and exacerbations requiring ED visits or systemic corticosteroids</a:t>
            </a:r>
            <a:r>
              <a:rPr lang="en-MY" sz="2400" baseline="30000" dirty="0"/>
              <a:t>39</a:t>
            </a:r>
            <a:endParaRPr lang="en-MY" sz="24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Long-term macrolides should be part of a comprehensive personalised asthma management plan and should only be started after consultation with a specialist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F06BD-F59D-45D1-7BF9-5FB0C97D7AED}"/>
              </a:ext>
            </a:extLst>
          </p:cNvPr>
          <p:cNvSpPr txBox="1"/>
          <p:nvPr/>
        </p:nvSpPr>
        <p:spPr>
          <a:xfrm>
            <a:off x="25595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39. </a:t>
            </a:r>
            <a:r>
              <a:rPr lang="en-MY" sz="1000" b="0" i="0" u="none" strike="noStrike" baseline="0" dirty="0" err="1"/>
              <a:t>Undela</a:t>
            </a:r>
            <a:r>
              <a:rPr lang="en-MY" sz="1000" b="0" i="0" u="none" strike="noStrike" baseline="0" dirty="0"/>
              <a:t> K, et al. Cochrane Database </a:t>
            </a:r>
            <a:r>
              <a:rPr lang="en-MY" sz="1000" b="0" i="0" u="none" strike="noStrike" baseline="0" dirty="0" err="1"/>
              <a:t>Syst</a:t>
            </a:r>
            <a:r>
              <a:rPr lang="en-MY" sz="1000" b="0" i="0" u="none" strike="noStrike" baseline="0" dirty="0"/>
              <a:t> Rev. 2021;11(11):CD002997.</a:t>
            </a:r>
          </a:p>
        </p:txBody>
      </p:sp>
    </p:spTree>
    <p:extLst>
      <p:ext uri="{BB962C8B-B14F-4D97-AF65-F5344CB8AC3E}">
        <p14:creationId xmlns:p14="http://schemas.microsoft.com/office/powerpoint/2010/main" val="833619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2633" y="400656"/>
            <a:ext cx="11927666" cy="768085"/>
          </a:xfrm>
        </p:spPr>
        <p:txBody>
          <a:bodyPr/>
          <a:lstStyle/>
          <a:p>
            <a:r>
              <a:rPr lang="en-US" altLang="ko-KR" sz="4400" b="1" dirty="0">
                <a:solidFill>
                  <a:srgbClr val="32AEB8"/>
                </a:solidFill>
              </a:rPr>
              <a:t>Learning Objectives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9A6397B-9C76-B480-0A5B-3C04679A63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5936148"/>
              </p:ext>
            </p:extLst>
          </p:nvPr>
        </p:nvGraphicFramePr>
        <p:xfrm>
          <a:off x="683172" y="1397877"/>
          <a:ext cx="10825655" cy="4834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8795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9EA7E-EF34-7304-738C-955309852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1688BE-CE34-F639-94C2-BF83AE787C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Oral Corticosteroids (OCS)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934C11-7806-7194-647E-100A515CEA96}"/>
              </a:ext>
            </a:extLst>
          </p:cNvPr>
          <p:cNvSpPr txBox="1"/>
          <p:nvPr/>
        </p:nvSpPr>
        <p:spPr>
          <a:xfrm>
            <a:off x="323324" y="1406311"/>
            <a:ext cx="11497201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Last resort for patients with severe asthma – use minimum necessary dose and for the shortest time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OCS stewardship – minimise use of OCS and mitigate harm associated with use</a:t>
            </a:r>
            <a:r>
              <a:rPr lang="en-MY" sz="2400" baseline="30000" dirty="0"/>
              <a:t>40</a:t>
            </a:r>
            <a:endParaRPr lang="en-MY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691F90-BEDD-6D76-76DF-07AC56EA37C4}"/>
              </a:ext>
            </a:extLst>
          </p:cNvPr>
          <p:cNvSpPr txBox="1"/>
          <p:nvPr/>
        </p:nvSpPr>
        <p:spPr>
          <a:xfrm>
            <a:off x="25595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40. Blakey J, et al. Respirology. 2021;26(12):1112-30.</a:t>
            </a:r>
          </a:p>
        </p:txBody>
      </p:sp>
    </p:spTree>
    <p:extLst>
      <p:ext uri="{BB962C8B-B14F-4D97-AF65-F5344CB8AC3E}">
        <p14:creationId xmlns:p14="http://schemas.microsoft.com/office/powerpoint/2010/main" val="2578461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ACF4B-3CC0-8C28-A098-2B594501A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096ECE-C305-F952-C0E0-8D33E14974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Maintenance Therapy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Sublingual Immunotherapy (SLIT)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6B4CD2-1F58-8C4D-3011-B618FC352D48}"/>
              </a:ext>
            </a:extLst>
          </p:cNvPr>
          <p:cNvSpPr txBox="1"/>
          <p:nvPr/>
        </p:nvSpPr>
        <p:spPr>
          <a:xfrm>
            <a:off x="323324" y="1432437"/>
            <a:ext cx="11497201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SLIT involves administering allergen extracts to desensitise and decrease sensitivity to specific allergen trigger in patients with allergy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Allergen immunotherapy in allergic asthma is advised to be administered by experienced specialists, when there is clinical evidence of </a:t>
            </a:r>
            <a:r>
              <a:rPr lang="en-MY" sz="2400" dirty="0" err="1"/>
              <a:t>IgE</a:t>
            </a:r>
            <a:r>
              <a:rPr lang="en-MY" sz="2400" dirty="0"/>
              <a:t>-mediated sensitisation to common airborne allergens</a:t>
            </a:r>
            <a:r>
              <a:rPr lang="en-MY" sz="2400" baseline="30000" dirty="0"/>
              <a:t>33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09555E-9457-8560-A9E8-C4A42239E775}"/>
              </a:ext>
            </a:extLst>
          </p:cNvPr>
          <p:cNvSpPr txBox="1"/>
          <p:nvPr/>
        </p:nvSpPr>
        <p:spPr>
          <a:xfrm>
            <a:off x="187148" y="6315625"/>
            <a:ext cx="662513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33. Plaza Moral V, et al. Spanish Guideline on the Management of Asthma. Open Respir Arch. 2023;5(4):100277.</a:t>
            </a:r>
            <a:endParaRPr lang="en-MY" sz="4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71259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226BE-F9E9-3ADD-4635-8893A194C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69472C-E5FC-BDA6-0061-E26EEB2FD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Pharmacological treatment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876F7F-5D7B-C98A-E460-94BBDD3C86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707" t="32797" r="24311" b="33487"/>
          <a:stretch>
            <a:fillRect/>
          </a:stretch>
        </p:blipFill>
        <p:spPr>
          <a:xfrm>
            <a:off x="1986717" y="1321676"/>
            <a:ext cx="8218565" cy="421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34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E31F0-B1B7-13E8-C6D7-32CC1BE1F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5110D3-6F52-A406-DA8D-7294528EC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312" y="3044957"/>
            <a:ext cx="11633376" cy="768085"/>
          </a:xfrm>
        </p:spPr>
        <p:txBody>
          <a:bodyPr/>
          <a:lstStyle/>
          <a:p>
            <a:pPr algn="ctr"/>
            <a:r>
              <a:rPr lang="en-US" altLang="ko-KR" sz="3600" b="1" dirty="0">
                <a:solidFill>
                  <a:srgbClr val="32AEB8"/>
                </a:solidFill>
              </a:rPr>
              <a:t>Non-Pharmacological Therapy</a:t>
            </a:r>
          </a:p>
        </p:txBody>
      </p:sp>
    </p:spTree>
    <p:extLst>
      <p:ext uri="{BB962C8B-B14F-4D97-AF65-F5344CB8AC3E}">
        <p14:creationId xmlns:p14="http://schemas.microsoft.com/office/powerpoint/2010/main" val="10942918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C12AB-F5AD-9C11-2CB9-F9E4B8525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37BF2B-136E-E89A-1C75-A5D30885F3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3FD170-291A-CC2C-0108-C69F762B8C3A}"/>
              </a:ext>
            </a:extLst>
          </p:cNvPr>
          <p:cNvGrpSpPr/>
          <p:nvPr/>
        </p:nvGrpSpPr>
        <p:grpSpPr>
          <a:xfrm>
            <a:off x="702520" y="1043565"/>
            <a:ext cx="10786960" cy="5270736"/>
            <a:chOff x="187149" y="1138158"/>
            <a:chExt cx="10786960" cy="5270736"/>
          </a:xfrm>
        </p:grpSpPr>
        <p:sp>
          <p:nvSpPr>
            <p:cNvPr id="6" name="Flowchart: Data 5">
              <a:extLst>
                <a:ext uri="{FF2B5EF4-FFF2-40B4-BE49-F238E27FC236}">
                  <a16:creationId xmlns:a16="http://schemas.microsoft.com/office/drawing/2014/main" id="{DD66FC2D-6871-03BE-09A3-FE1A8B8F0F3F}"/>
                </a:ext>
              </a:extLst>
            </p:cNvPr>
            <p:cNvSpPr/>
            <p:nvPr/>
          </p:nvSpPr>
          <p:spPr>
            <a:xfrm>
              <a:off x="187149" y="1138158"/>
              <a:ext cx="3976255" cy="1476558"/>
            </a:xfrm>
            <a:prstGeom prst="flowChartInputOutput">
              <a:avLst/>
            </a:prstGeom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Smoking cessation</a:t>
              </a:r>
            </a:p>
          </p:txBody>
        </p:sp>
        <p:sp>
          <p:nvSpPr>
            <p:cNvPr id="7" name="Flowchart: Data 6">
              <a:extLst>
                <a:ext uri="{FF2B5EF4-FFF2-40B4-BE49-F238E27FC236}">
                  <a16:creationId xmlns:a16="http://schemas.microsoft.com/office/drawing/2014/main" id="{F7D42FBA-95B9-695C-6803-5179A6715CD1}"/>
                </a:ext>
              </a:extLst>
            </p:cNvPr>
            <p:cNvSpPr/>
            <p:nvPr/>
          </p:nvSpPr>
          <p:spPr>
            <a:xfrm>
              <a:off x="7077829" y="1138158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9000">
                  <a:srgbClr val="CCFFCC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Physical Activity</a:t>
              </a:r>
            </a:p>
          </p:txBody>
        </p:sp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913AD299-C9D1-22D9-1D4C-CD878F678FBA}"/>
                </a:ext>
              </a:extLst>
            </p:cNvPr>
            <p:cNvSpPr/>
            <p:nvPr/>
          </p:nvSpPr>
          <p:spPr>
            <a:xfrm>
              <a:off x="3632489" y="3035247"/>
              <a:ext cx="3976255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rgbClr val="FF99CC">
                    <a:alpha val="45490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400" dirty="0"/>
                <a:t>Pulmonary rehabilitation</a:t>
              </a:r>
            </a:p>
          </p:txBody>
        </p:sp>
        <p:sp>
          <p:nvSpPr>
            <p:cNvPr id="3" name="Flowchart: Data 2">
              <a:extLst>
                <a:ext uri="{FF2B5EF4-FFF2-40B4-BE49-F238E27FC236}">
                  <a16:creationId xmlns:a16="http://schemas.microsoft.com/office/drawing/2014/main" id="{1C941AC5-21A0-66A9-0338-AF42A543FF90}"/>
                </a:ext>
              </a:extLst>
            </p:cNvPr>
            <p:cNvSpPr/>
            <p:nvPr/>
          </p:nvSpPr>
          <p:spPr>
            <a:xfrm>
              <a:off x="3632489" y="1138158"/>
              <a:ext cx="3976255" cy="1476558"/>
            </a:xfrm>
            <a:prstGeom prst="flowChartInputOutput">
              <a:avLst/>
            </a:prstGeom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Vitamin D</a:t>
              </a:r>
            </a:p>
          </p:txBody>
        </p:sp>
        <p:sp>
          <p:nvSpPr>
            <p:cNvPr id="4" name="Flowchart: Data 3">
              <a:extLst>
                <a:ext uri="{FF2B5EF4-FFF2-40B4-BE49-F238E27FC236}">
                  <a16:creationId xmlns:a16="http://schemas.microsoft.com/office/drawing/2014/main" id="{D58E23D4-D117-6EF7-7F2D-795A82AF0A0B}"/>
                </a:ext>
              </a:extLst>
            </p:cNvPr>
            <p:cNvSpPr/>
            <p:nvPr/>
          </p:nvSpPr>
          <p:spPr>
            <a:xfrm>
              <a:off x="187149" y="3035247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CC99FF">
                    <a:alpha val="54000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Breathing exercise &amp; Yoga</a:t>
              </a:r>
            </a:p>
          </p:txBody>
        </p:sp>
        <p:sp>
          <p:nvSpPr>
            <p:cNvPr id="5" name="Flowchart: Data 4">
              <a:extLst>
                <a:ext uri="{FF2B5EF4-FFF2-40B4-BE49-F238E27FC236}">
                  <a16:creationId xmlns:a16="http://schemas.microsoft.com/office/drawing/2014/main" id="{A28C928D-65E2-1ACE-E4A8-BD7C426DB362}"/>
                </a:ext>
              </a:extLst>
            </p:cNvPr>
            <p:cNvSpPr/>
            <p:nvPr/>
          </p:nvSpPr>
          <p:spPr>
            <a:xfrm>
              <a:off x="7077829" y="3035247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00FFCC">
                    <a:alpha val="53725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Dietary Modification</a:t>
              </a:r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B1192966-5266-CF3D-B2C2-E15D1567780F}"/>
                </a:ext>
              </a:extLst>
            </p:cNvPr>
            <p:cNvSpPr/>
            <p:nvPr/>
          </p:nvSpPr>
          <p:spPr>
            <a:xfrm>
              <a:off x="187149" y="4932336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10000">
                  <a:srgbClr val="66CCFF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Weight Reduction</a:t>
              </a:r>
            </a:p>
          </p:txBody>
        </p:sp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ADE10C9E-F0C4-71F6-759B-906D997FFE5E}"/>
                </a:ext>
              </a:extLst>
            </p:cNvPr>
            <p:cNvSpPr/>
            <p:nvPr/>
          </p:nvSpPr>
          <p:spPr>
            <a:xfrm>
              <a:off x="3672476" y="4932336"/>
              <a:ext cx="3896280" cy="1476558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10000">
                  <a:srgbClr val="FF9999"/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Vaccination</a:t>
              </a:r>
            </a:p>
          </p:txBody>
        </p:sp>
        <p:sp>
          <p:nvSpPr>
            <p:cNvPr id="13" name="Flowchart: Data 12">
              <a:extLst>
                <a:ext uri="{FF2B5EF4-FFF2-40B4-BE49-F238E27FC236}">
                  <a16:creationId xmlns:a16="http://schemas.microsoft.com/office/drawing/2014/main" id="{E32BAE3A-C9DE-BBA2-0588-6F05634BB59F}"/>
                </a:ext>
              </a:extLst>
            </p:cNvPr>
            <p:cNvSpPr/>
            <p:nvPr/>
          </p:nvSpPr>
          <p:spPr>
            <a:xfrm>
              <a:off x="7077829" y="4932336"/>
              <a:ext cx="3896280" cy="1476558"/>
            </a:xfrm>
            <a:prstGeom prst="flowChartInputOutput">
              <a:avLst/>
            </a:prstGeom>
            <a:solidFill>
              <a:srgbClr val="FFFF99"/>
            </a:soli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2200" dirty="0"/>
                <a:t>Medication to use with caution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7850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D8267-4437-B25D-320A-8BE3C959B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D49F03-58FB-7CD5-45EF-81ED364D22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Smoking cessation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845059-40E2-2C84-4126-28FA5B90A487}"/>
              </a:ext>
            </a:extLst>
          </p:cNvPr>
          <p:cNvSpPr txBox="1"/>
          <p:nvPr/>
        </p:nvSpPr>
        <p:spPr>
          <a:xfrm>
            <a:off x="347399" y="1282214"/>
            <a:ext cx="11497201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Asthma patients who smokes are at</a:t>
            </a:r>
            <a:r>
              <a:rPr lang="en-MY" sz="2400" baseline="30000" dirty="0"/>
              <a:t>2,3,42</a:t>
            </a:r>
            <a:r>
              <a:rPr lang="en-MY" sz="2400" dirty="0"/>
              <a:t> 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Higher risk of adult-onset asthma</a:t>
            </a:r>
            <a:endParaRPr lang="en-MY" sz="2400" baseline="30000" dirty="0"/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Affects airway inflammation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Reduces response to corticosteroids therapy 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Poorer disease control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Asthma patients who smoke or vape should be strongly encouraged to quit</a:t>
            </a:r>
            <a:r>
              <a:rPr lang="en-MY" sz="2400" dirty="0"/>
              <a:t> at every clinic visit and be provided access to counselling and smoking cessation programmes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10B0F5-2A76-E84D-4FF1-8EC05B237033}"/>
              </a:ext>
            </a:extLst>
          </p:cNvPr>
          <p:cNvSpPr txBox="1"/>
          <p:nvPr/>
        </p:nvSpPr>
        <p:spPr>
          <a:xfrm>
            <a:off x="187149" y="6050704"/>
            <a:ext cx="611341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/>
              <a:t>2. GINA. Global Strategy for Asthma Management and Prevention (2024 update). 2024 </a:t>
            </a:r>
          </a:p>
          <a:p>
            <a:r>
              <a:rPr lang="en-US" sz="1000" dirty="0"/>
              <a:t>3. MoH, Malaysia. Clinical Practice Guidelines Management of Asthma in Adults. Putrajaya: MoH; 2017</a:t>
            </a:r>
            <a:endParaRPr lang="en-MY" sz="1000" dirty="0"/>
          </a:p>
          <a:p>
            <a:pPr algn="l"/>
            <a:r>
              <a:rPr lang="en-MY" sz="1000" dirty="0"/>
              <a:t>42. Thomson NC, et al. J Allergy Clin Immunol </a:t>
            </a:r>
            <a:r>
              <a:rPr lang="en-MY" sz="1000" dirty="0" err="1"/>
              <a:t>Pract</a:t>
            </a:r>
            <a:r>
              <a:rPr lang="en-MY" sz="1000" dirty="0"/>
              <a:t>. 2022;10(11):2783-97.</a:t>
            </a:r>
            <a:endParaRPr lang="en-MY" sz="10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4231647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FA407-B933-8D43-C163-F90B7E66C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A1D11F-78FA-AA94-AA3C-9EF84B7D1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Vitamin 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00AE4A-B432-437A-E847-5EFAF78EDE44}"/>
              </a:ext>
            </a:extLst>
          </p:cNvPr>
          <p:cNvSpPr txBox="1"/>
          <p:nvPr/>
        </p:nvSpPr>
        <p:spPr>
          <a:xfrm>
            <a:off x="347399" y="1282214"/>
            <a:ext cx="11497201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Improve asthma control in patients with vitamin D deficiency</a:t>
            </a:r>
            <a:r>
              <a:rPr lang="en-MY" sz="2400" baseline="30000" dirty="0"/>
              <a:t>2,43,44</a:t>
            </a:r>
            <a:endParaRPr lang="en-MY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Cochrane review – did not reduce asthma exacerbation or improve asthma control in mild to moderate asthma</a:t>
            </a:r>
            <a:r>
              <a:rPr lang="en-MY" sz="2400" baseline="30000" dirty="0"/>
              <a:t>45</a:t>
            </a:r>
            <a:endParaRPr lang="en-MY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8D62A-89C9-F113-59A1-16264D26C773}"/>
              </a:ext>
            </a:extLst>
          </p:cNvPr>
          <p:cNvSpPr txBox="1"/>
          <p:nvPr/>
        </p:nvSpPr>
        <p:spPr>
          <a:xfrm>
            <a:off x="285119" y="6070296"/>
            <a:ext cx="611341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MY" sz="1000" dirty="0"/>
              <a:t>43. Andújar-Espinosa R, et al</a:t>
            </a:r>
            <a:r>
              <a:rPr lang="en-US" sz="1000" dirty="0"/>
              <a:t>. Thorax. 2021;76(2):126-33.</a:t>
            </a:r>
          </a:p>
          <a:p>
            <a:r>
              <a:rPr lang="en-US" sz="1000" dirty="0"/>
              <a:t>44. Camargo CA, et al</a:t>
            </a:r>
            <a:r>
              <a:rPr lang="en-MY" sz="1000" dirty="0"/>
              <a:t>. Nutrients. 2021;13(2).</a:t>
            </a:r>
          </a:p>
          <a:p>
            <a:r>
              <a:rPr lang="en-MY" sz="1000" b="0" i="0" u="none" strike="noStrike" baseline="0" dirty="0"/>
              <a:t>45. </a:t>
            </a:r>
            <a:r>
              <a:rPr lang="en-MY" sz="1000" dirty="0"/>
              <a:t>Williamson A, et al. Cochrane Database </a:t>
            </a:r>
            <a:r>
              <a:rPr lang="en-MY" sz="1000" dirty="0" err="1"/>
              <a:t>Syst</a:t>
            </a:r>
            <a:r>
              <a:rPr lang="en-MY" sz="1000" dirty="0"/>
              <a:t> Rev. 2023;2(2):CD011511.</a:t>
            </a:r>
            <a:endParaRPr lang="en-MY" sz="10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13953802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28F79-C26B-3ACA-713C-9D920365B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410CB8-8A84-F6CD-2F1E-EA88E8405D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Physical activity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DD5C4F-2B50-2B92-FCAB-E8F5E8CFC17E}"/>
              </a:ext>
            </a:extLst>
          </p:cNvPr>
          <p:cNvSpPr txBox="1"/>
          <p:nvPr/>
        </p:nvSpPr>
        <p:spPr>
          <a:xfrm>
            <a:off x="347399" y="1282214"/>
            <a:ext cx="11497201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 activities should be encouraged in asthma patients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Improve cardiopulmonary effectiveness and should be promoted as part of general approach to improving lifestyle and rehabilitation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 specific recommendation for type of exercise</a:t>
            </a:r>
            <a:r>
              <a:rPr lang="en-MY" sz="2400" baseline="30000" dirty="0"/>
              <a:t>2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Regular physical activity enhance cardiopulmonary fitness leading to improved asthma and QoL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Careful consideration of potential EIB</a:t>
            </a:r>
            <a:r>
              <a:rPr lang="en-MY" sz="2400" baseline="30000" dirty="0"/>
              <a:t>2</a:t>
            </a:r>
            <a:r>
              <a:rPr lang="en-MY" sz="2400" dirty="0"/>
              <a:t> – patient can exercise with triggering asthma symptoms with proper treatment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682BE7-90B9-607C-85F2-73FA13FA9941}"/>
              </a:ext>
            </a:extLst>
          </p:cNvPr>
          <p:cNvSpPr txBox="1"/>
          <p:nvPr/>
        </p:nvSpPr>
        <p:spPr>
          <a:xfrm>
            <a:off x="34739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/>
              <a:t>2. GINA. Global Strategy for Asthma Management and Prevention (2024 update). 2024 </a:t>
            </a:r>
            <a:endParaRPr lang="en-MY" sz="1000" dirty="0"/>
          </a:p>
        </p:txBody>
      </p:sp>
    </p:spTree>
    <p:extLst>
      <p:ext uri="{BB962C8B-B14F-4D97-AF65-F5344CB8AC3E}">
        <p14:creationId xmlns:p14="http://schemas.microsoft.com/office/powerpoint/2010/main" val="106085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38AE3-81AD-9FB5-08A9-450586246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05FE7E-DCD4-D58C-0642-66FD3604F8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Breathing exercise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1D84CD-8907-926A-4FB0-558678DF1F07}"/>
              </a:ext>
            </a:extLst>
          </p:cNvPr>
          <p:cNvSpPr txBox="1"/>
          <p:nvPr/>
        </p:nvSpPr>
        <p:spPr>
          <a:xfrm>
            <a:off x="347399" y="1339366"/>
            <a:ext cx="11497201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Involve techniques taught by physiotherapists complementary to medication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 impact on lung function or asthma exacerbation</a:t>
            </a:r>
            <a:r>
              <a:rPr lang="en-MY" sz="2400" baseline="30000" dirty="0"/>
              <a:t>2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Improve QoL</a:t>
            </a:r>
            <a:r>
              <a:rPr lang="en-MY" sz="2400" baseline="30000" dirty="0"/>
              <a:t>2,47</a:t>
            </a:r>
            <a:r>
              <a:rPr lang="en-MY" sz="2400" dirty="0"/>
              <a:t>, alleviate dyspnoea and reduce emotional stress</a:t>
            </a:r>
            <a:r>
              <a:rPr lang="en-MY" sz="2400" baseline="30000" dirty="0"/>
              <a:t>47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5F7FD-CD27-AAB0-72B8-E746C05D852B}"/>
              </a:ext>
            </a:extLst>
          </p:cNvPr>
          <p:cNvSpPr txBox="1"/>
          <p:nvPr/>
        </p:nvSpPr>
        <p:spPr>
          <a:xfrm>
            <a:off x="242896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47. </a:t>
            </a:r>
            <a:r>
              <a:rPr lang="en-MY" sz="1000" b="0" i="0" u="none" strike="noStrike" baseline="0" dirty="0" err="1"/>
              <a:t>Kawamatawong</a:t>
            </a:r>
            <a:r>
              <a:rPr lang="en-MY" sz="1000" b="0" i="0" u="none" strike="noStrike" baseline="0" dirty="0"/>
              <a:t> T, et al. Asian Pac J Allergy Immunol. 2022;40(1):1-21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792349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90898-EFBC-BC0F-C5AB-D354761DB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173FDC-C1CD-39E1-8044-30E67B293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Yoga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C5E52A-9408-AD4C-CF4C-5794046CB862}"/>
              </a:ext>
            </a:extLst>
          </p:cNvPr>
          <p:cNvSpPr txBox="1"/>
          <p:nvPr/>
        </p:nvSpPr>
        <p:spPr>
          <a:xfrm>
            <a:off x="347399" y="1282214"/>
            <a:ext cx="11497201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Yoga includes physical postures, breathing exercises, meditation and relaxation techniques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Offer improvement in</a:t>
            </a:r>
            <a:r>
              <a:rPr lang="en-MY" sz="2400" baseline="30000" dirty="0"/>
              <a:t>49</a:t>
            </a:r>
            <a:r>
              <a:rPr lang="en-MY" sz="2400" dirty="0"/>
              <a:t>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Pulmonary function test (PEFR, FEV</a:t>
            </a:r>
            <a:r>
              <a:rPr lang="en-MY" sz="2400" baseline="-25000" dirty="0"/>
              <a:t>1</a:t>
            </a:r>
            <a:r>
              <a:rPr lang="en-MY" sz="2400" dirty="0"/>
              <a:t>, FVC)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Health related QoL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Yoga may be considered as supplementary therapy or an alternative to other types of breathing exercises</a:t>
            </a:r>
            <a:r>
              <a:rPr lang="en-MY" sz="2400" baseline="30000" dirty="0"/>
              <a:t>2</a:t>
            </a:r>
            <a:endParaRPr lang="en-MY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6D3D33-2708-6DA5-D71E-A37D2B9289CD}"/>
              </a:ext>
            </a:extLst>
          </p:cNvPr>
          <p:cNvSpPr txBox="1"/>
          <p:nvPr/>
        </p:nvSpPr>
        <p:spPr>
          <a:xfrm>
            <a:off x="34739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49. </a:t>
            </a:r>
            <a:r>
              <a:rPr lang="en-US" sz="1000" b="0" i="0" u="none" strike="noStrike" baseline="0" dirty="0"/>
              <a:t>Anshu, et al. Complement Ther Clin </a:t>
            </a:r>
            <a:r>
              <a:rPr lang="en-US" sz="1000" b="0" i="0" u="none" strike="noStrike" baseline="0" dirty="0" err="1"/>
              <a:t>Pract</a:t>
            </a:r>
            <a:r>
              <a:rPr lang="en-US" sz="1000" b="0" i="0" u="none" strike="noStrike" baseline="0" dirty="0"/>
              <a:t>. 2023;50:101682.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04346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DC075-B735-3239-1B37-B4FAE4EC1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8C2F5E-8DE5-5477-CC83-66C962BEE1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r>
              <a:rPr lang="en-US" altLang="ko-KR" sz="3600" b="1" dirty="0">
                <a:solidFill>
                  <a:srgbClr val="32AEB8"/>
                </a:solidFill>
              </a:rPr>
              <a:t>Treatment of Stable Asthma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F86A5C5-9449-A2C0-F252-58F2EDB11B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231529"/>
              </p:ext>
            </p:extLst>
          </p:nvPr>
        </p:nvGraphicFramePr>
        <p:xfrm>
          <a:off x="3836496" y="110009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D6E9E2E8-2820-0789-D4AB-C481C7293547}"/>
              </a:ext>
            </a:extLst>
          </p:cNvPr>
          <p:cNvGrpSpPr/>
          <p:nvPr/>
        </p:nvGrpSpPr>
        <p:grpSpPr>
          <a:xfrm>
            <a:off x="327758" y="1936373"/>
            <a:ext cx="3155141" cy="4216360"/>
            <a:chOff x="187149" y="1613103"/>
            <a:chExt cx="3155141" cy="421636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58B8F5-A014-1F06-6879-93ADDA98C64E}"/>
                </a:ext>
              </a:extLst>
            </p:cNvPr>
            <p:cNvSpPr txBox="1"/>
            <p:nvPr/>
          </p:nvSpPr>
          <p:spPr>
            <a:xfrm>
              <a:off x="187150" y="1613103"/>
              <a:ext cx="3155140" cy="132343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MY" sz="2000" dirty="0"/>
                <a:t>Reliever therapy = taken as needed for QUICK RELIEF of asthma symptoms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BBD8C8-2706-AF65-C8B6-427E8AD37F65}"/>
                </a:ext>
              </a:extLst>
            </p:cNvPr>
            <p:cNvSpPr txBox="1"/>
            <p:nvPr/>
          </p:nvSpPr>
          <p:spPr>
            <a:xfrm>
              <a:off x="187149" y="3274918"/>
              <a:ext cx="3155141" cy="255454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000" b="0" i="0" u="none" strike="noStrike" baseline="0" dirty="0">
                  <a:cs typeface="Arial" panose="020B0604020202020204" pitchFamily="34" charset="0"/>
                </a:rPr>
                <a:t>Maintenance targets asthma symptom control and prevents exacerbation.</a:t>
              </a:r>
            </a:p>
            <a:p>
              <a:endParaRPr lang="en-US" sz="2000" b="0" i="0" u="none" strike="noStrike" baseline="0" dirty="0">
                <a:cs typeface="Arial" panose="020B0604020202020204" pitchFamily="34" charset="0"/>
              </a:endParaRPr>
            </a:p>
            <a:p>
              <a:r>
                <a:rPr lang="en-US" sz="2000" b="0" i="0" u="none" strike="noStrike" baseline="0" dirty="0">
                  <a:cs typeface="Arial" panose="020B0604020202020204" pitchFamily="34" charset="0"/>
                </a:rPr>
                <a:t>It</a:t>
              </a:r>
              <a:r>
                <a:rPr lang="en-US" sz="2000" dirty="0">
                  <a:cs typeface="Arial" panose="020B0604020202020204" pitchFamily="34" charset="0"/>
                </a:rPr>
                <a:t> </a:t>
              </a:r>
              <a:r>
                <a:rPr lang="en-US" sz="2000" b="0" i="0" u="none" strike="noStrike" baseline="0" dirty="0">
                  <a:cs typeface="Arial" panose="020B0604020202020204" pitchFamily="34" charset="0"/>
                </a:rPr>
                <a:t>is used on a regular basis, even when asthma symptoms </a:t>
              </a:r>
              <a:r>
                <a:rPr lang="en-MY" sz="2000" b="0" i="0" u="none" strike="noStrike" baseline="0" dirty="0">
                  <a:cs typeface="Arial" panose="020B0604020202020204" pitchFamily="34" charset="0"/>
                </a:rPr>
                <a:t>are absent.</a:t>
              </a:r>
              <a:endParaRPr lang="en-MY" sz="2000" dirty="0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660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ACBC2-850A-6AE0-4C82-9DC289E26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EA6D43-E04F-DE9C-34C8-65C0ECE0A1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Pulmonary Rehabilitation (PR)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A7171E-FE95-6876-2F64-CA81E2767A28}"/>
              </a:ext>
            </a:extLst>
          </p:cNvPr>
          <p:cNvSpPr txBox="1"/>
          <p:nvPr/>
        </p:nvSpPr>
        <p:spPr>
          <a:xfrm>
            <a:off x="347399" y="1282214"/>
            <a:ext cx="11497201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PR is a comprehensive multifaceted patient assessment and personalised therapy includes supervised exercise training, education sessions and behaviour modification strategies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PR goal is to improve both physical and psychological conditions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PR in asthma results in improvement on exercise performance, asthma control</a:t>
            </a:r>
            <a:r>
              <a:rPr lang="en-MY" sz="2400" baseline="30000" dirty="0"/>
              <a:t>50</a:t>
            </a:r>
            <a:r>
              <a:rPr lang="en-MY" sz="2400" dirty="0"/>
              <a:t> and QoL</a:t>
            </a:r>
            <a:r>
              <a:rPr lang="en-MY" sz="2400" baseline="30000" dirty="0"/>
              <a:t>2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/>
              <a:t>Refer asthma patient to a pulmonary rehabilitation programme if available</a:t>
            </a:r>
            <a:r>
              <a:rPr lang="en-MY" sz="2400" baseline="30000" dirty="0"/>
              <a:t>2</a:t>
            </a:r>
            <a:endParaRPr lang="en-MY" sz="24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39A822-CC71-B3E2-D6BD-EF3F94E6B310}"/>
              </a:ext>
            </a:extLst>
          </p:cNvPr>
          <p:cNvSpPr txBox="1"/>
          <p:nvPr/>
        </p:nvSpPr>
        <p:spPr>
          <a:xfrm>
            <a:off x="187149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50. </a:t>
            </a:r>
            <a:r>
              <a:rPr lang="en-MY" sz="1000" b="0" i="0" u="none" strike="noStrike" baseline="0" dirty="0" err="1"/>
              <a:t>Osadnik</a:t>
            </a:r>
            <a:r>
              <a:rPr lang="en-MY" sz="1000" b="0" i="0" u="none" strike="noStrike" baseline="0" dirty="0"/>
              <a:t> CR, et al. Cochrane Database </a:t>
            </a:r>
            <a:r>
              <a:rPr lang="en-MY" sz="1000" b="0" i="0" u="none" strike="noStrike" baseline="0" dirty="0" err="1"/>
              <a:t>Syst</a:t>
            </a:r>
            <a:r>
              <a:rPr lang="en-MY" sz="1000" b="0" i="0" u="none" strike="noStrike" baseline="0" dirty="0"/>
              <a:t> Rev. 2022;8(8):CD013485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40946292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0E41E-2D19-50F1-6EEF-AF058B240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F06288-5513-D6CF-EFAF-19E29A2CB2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Dietary Modification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ABCA7D-CB25-F13D-3BE0-7343E1E038F7}"/>
              </a:ext>
            </a:extLst>
          </p:cNvPr>
          <p:cNvSpPr txBox="1"/>
          <p:nvPr/>
        </p:nvSpPr>
        <p:spPr>
          <a:xfrm>
            <a:off x="347399" y="1282214"/>
            <a:ext cx="11497201" cy="334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Consumption of a diet high in fruits and vegetables can significantly reduce lung function decline hence improve asthma control and reduce risk of exacerbations</a:t>
            </a:r>
            <a:r>
              <a:rPr lang="en-MY" sz="2400" baseline="30000" dirty="0"/>
              <a:t>2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High sodium intake is associated with increased bronchial hyper-responsiveness</a:t>
            </a:r>
            <a:r>
              <a:rPr lang="en-MY" sz="2400" baseline="30000" dirty="0"/>
              <a:t>26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Omega-3 (fish oils) may reduce inflammation and lessen severity of exacerbation</a:t>
            </a:r>
            <a:r>
              <a:rPr lang="en-MY" sz="2400" baseline="30000" dirty="0"/>
              <a:t>26</a:t>
            </a:r>
            <a:endParaRPr lang="en-MY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468262-2C3D-4B42-DA79-760DE7B6DA2A}"/>
              </a:ext>
            </a:extLst>
          </p:cNvPr>
          <p:cNvSpPr txBox="1"/>
          <p:nvPr/>
        </p:nvSpPr>
        <p:spPr>
          <a:xfrm>
            <a:off x="274320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26. </a:t>
            </a:r>
            <a:r>
              <a:rPr lang="en-US" sz="1000" b="0" i="0" u="none" strike="noStrike" baseline="0" dirty="0"/>
              <a:t>SIGN &amp; BTS. British guideline on the management of asthma. UK: SIGN-BTS; 2019.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4137845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7B8DE-6F6F-4012-8522-9167BD377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A0A6C7-B224-AD51-4863-63B3A959F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Weight Reduction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CB7343-D5CB-CE41-BEDA-38B5C59995E5}"/>
              </a:ext>
            </a:extLst>
          </p:cNvPr>
          <p:cNvSpPr txBox="1"/>
          <p:nvPr/>
        </p:nvSpPr>
        <p:spPr>
          <a:xfrm>
            <a:off x="347399" y="1418844"/>
            <a:ext cx="11497201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Weight loss interventions including dietary and exercise programmes should be recommended for overweight and obese adults with asthma to enhance asthma control</a:t>
            </a:r>
            <a:r>
              <a:rPr lang="en-MY" sz="2400" baseline="30000" dirty="0"/>
              <a:t>26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loss intervention should be considered to improve asthma control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3AAFF2-931B-8170-2093-E7F2EB49342B}"/>
              </a:ext>
            </a:extLst>
          </p:cNvPr>
          <p:cNvSpPr txBox="1"/>
          <p:nvPr/>
        </p:nvSpPr>
        <p:spPr>
          <a:xfrm>
            <a:off x="274320" y="6315625"/>
            <a:ext cx="61134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26. </a:t>
            </a:r>
            <a:r>
              <a:rPr lang="en-US" sz="1000" b="0" i="0" u="none" strike="noStrike" baseline="0" dirty="0"/>
              <a:t>SIGN &amp; BTS. British guideline on the management of asthma. UK: SIGN-BTS; 2019.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794889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609DF-5C07-06A6-672F-4060429D9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60E3DB-0723-BD90-5936-A22BD0C58A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3200" b="1" dirty="0">
                <a:solidFill>
                  <a:srgbClr val="32AEB8"/>
                </a:solidFill>
              </a:rPr>
              <a:t>Vaccination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FC744-421A-5325-556B-4DFD357D50E9}"/>
              </a:ext>
            </a:extLst>
          </p:cNvPr>
          <p:cNvSpPr txBox="1"/>
          <p:nvPr/>
        </p:nvSpPr>
        <p:spPr>
          <a:xfrm>
            <a:off x="347399" y="1282214"/>
            <a:ext cx="11497201" cy="373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Influenza vaccination reduces influenza infection and exacerbations resulting in hospitalisation or ED visit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Pneumococcal vaccination recommended for patients who require maintenance corticosteroids or frequently repeated systemic corticosteroids</a:t>
            </a:r>
            <a:r>
              <a:rPr lang="en-MY" sz="2400" baseline="30000" dirty="0"/>
              <a:t>52</a:t>
            </a:r>
            <a:endParaRPr lang="en-MY" sz="24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Vaccination in adults with asthma should follow local immunisation schedule</a:t>
            </a:r>
            <a:r>
              <a:rPr lang="en-MY" sz="2400" baseline="30000" dirty="0"/>
              <a:t>2</a:t>
            </a:r>
            <a:endParaRPr lang="en-MY" sz="24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baseline="30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A87CED-0A27-CF39-55ED-59F62B65F243}"/>
              </a:ext>
            </a:extLst>
          </p:cNvPr>
          <p:cNvSpPr txBox="1"/>
          <p:nvPr/>
        </p:nvSpPr>
        <p:spPr>
          <a:xfrm>
            <a:off x="187149" y="6315625"/>
            <a:ext cx="96534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52. </a:t>
            </a:r>
            <a:r>
              <a:rPr lang="en-US" sz="1000" b="0" i="0" u="none" strike="noStrike" baseline="0" dirty="0"/>
              <a:t>The Malaysian Society of Infectious Diseases and Chemotherapy (MSIDC). Guidelines for Adult </a:t>
            </a:r>
            <a:r>
              <a:rPr lang="en-US" sz="1000" b="0" i="0" u="none" strike="noStrike" baseline="0" dirty="0" err="1"/>
              <a:t>Immunisation</a:t>
            </a:r>
            <a:r>
              <a:rPr lang="en-US" sz="1000" b="0" i="0" u="none" strike="noStrike" baseline="0" dirty="0"/>
              <a:t> 3rd Edition. Kuala Lumpur; MSID. 2020.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3384633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C580C-F7CA-0A6D-4DA9-025745808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352ACA-EBF4-4205-EA21-47A8CABD64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32AEB8"/>
                </a:solidFill>
              </a:rPr>
              <a:t>Non-Pharmacological Treatment – </a:t>
            </a:r>
          </a:p>
          <a:p>
            <a:r>
              <a:rPr lang="en-US" altLang="ko-KR" sz="2800" b="1" dirty="0">
                <a:solidFill>
                  <a:srgbClr val="32AEB8"/>
                </a:solidFill>
              </a:rPr>
              <a:t>Medication to be Used with Caution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0612D-68F8-4C5E-F476-9EBD7385FED6}"/>
              </a:ext>
            </a:extLst>
          </p:cNvPr>
          <p:cNvSpPr txBox="1"/>
          <p:nvPr/>
        </p:nvSpPr>
        <p:spPr>
          <a:xfrm>
            <a:off x="347399" y="1282214"/>
            <a:ext cx="11497201" cy="5009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Aspirin &amp; Non-steroidal anti-inflammatory drugs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Not contraindicated unless there is a history of adverse reactions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If NSAIDs is indicated – selected COX2 inhibitors (e.g. celecoxib) and paracetamol may be used as alternative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>
                <a:cs typeface="Calibri" panose="020F0502020204030204" pitchFamily="34" charset="0"/>
              </a:rPr>
              <a:t>ß</a:t>
            </a:r>
            <a:r>
              <a:rPr lang="en-MY" sz="2400" dirty="0"/>
              <a:t>-blockers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Non-selective </a:t>
            </a:r>
            <a:r>
              <a:rPr lang="en-MY" sz="2400" dirty="0">
                <a:cs typeface="Calibri" panose="020F0502020204030204" pitchFamily="34" charset="0"/>
              </a:rPr>
              <a:t>ß-blockers including eyedrops can induce bronchospasm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>
                <a:cs typeface="Calibri" panose="020F0502020204030204" pitchFamily="34" charset="0"/>
              </a:rPr>
              <a:t>Should be initiated with caution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>
                <a:cs typeface="Calibri" panose="020F0502020204030204" pitchFamily="34" charset="0"/>
              </a:rPr>
              <a:t>Cardio-selective- ß-blockers are NOT absolutely contraindicated and have not shown to affect FEV</a:t>
            </a:r>
            <a:r>
              <a:rPr lang="en-MY" sz="2400" baseline="-25000" dirty="0">
                <a:cs typeface="Calibri" panose="020F0502020204030204" pitchFamily="34" charset="0"/>
              </a:rPr>
              <a:t>1</a:t>
            </a:r>
            <a:r>
              <a:rPr lang="en-MY" sz="2400" dirty="0">
                <a:cs typeface="Calibri" panose="020F0502020204030204" pitchFamily="34" charset="0"/>
              </a:rPr>
              <a:t> or asthma exacerbation in mild to moderate asthma</a:t>
            </a:r>
            <a:r>
              <a:rPr lang="en-MY" sz="2400" baseline="30000" dirty="0">
                <a:cs typeface="Calibri" panose="020F0502020204030204" pitchFamily="34" charset="0"/>
              </a:rPr>
              <a:t>2,3,26</a:t>
            </a:r>
            <a:endParaRPr lang="en-MY" sz="2400" baseline="30000" dirty="0"/>
          </a:p>
        </p:txBody>
      </p:sp>
    </p:spTree>
    <p:extLst>
      <p:ext uri="{BB962C8B-B14F-4D97-AF65-F5344CB8AC3E}">
        <p14:creationId xmlns:p14="http://schemas.microsoft.com/office/powerpoint/2010/main" val="32652830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096F5-1E44-75D7-61E9-9C4F6AEE9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8E8808-5543-9280-B16E-048DDA207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Non-pharmacological treatment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88BA40-83AA-781B-C051-F2EDAA3E10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879" t="38927" r="24483" b="42223"/>
          <a:stretch>
            <a:fillRect/>
          </a:stretch>
        </p:blipFill>
        <p:spPr>
          <a:xfrm>
            <a:off x="1338571" y="2052144"/>
            <a:ext cx="9514857" cy="275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099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365AC-D7BE-FE6F-7A70-E73C4AF78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BFDFD9-33A1-E01F-5E49-746A8AF569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312" y="3044957"/>
            <a:ext cx="11633376" cy="768085"/>
          </a:xfrm>
        </p:spPr>
        <p:txBody>
          <a:bodyPr/>
          <a:lstStyle/>
          <a:p>
            <a:pPr algn="ctr"/>
            <a:r>
              <a:rPr lang="en-US" altLang="ko-KR" sz="3600" b="1" dirty="0">
                <a:solidFill>
                  <a:srgbClr val="32AEB8"/>
                </a:solidFill>
              </a:rPr>
              <a:t>Treating Stable Asthma</a:t>
            </a:r>
          </a:p>
        </p:txBody>
      </p:sp>
    </p:spTree>
    <p:extLst>
      <p:ext uri="{BB962C8B-B14F-4D97-AF65-F5344CB8AC3E}">
        <p14:creationId xmlns:p14="http://schemas.microsoft.com/office/powerpoint/2010/main" val="38310214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B9618-8A33-F553-859F-D44C813DF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5CD6EA-D862-7F16-FC9D-42ABB3F029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20777F-B76F-DAA7-3DBD-AB1F67008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53" y="1064239"/>
            <a:ext cx="5256893" cy="553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85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33F42-5B24-0976-0F5D-CDD45CDF7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D3149C-C7F4-5BA0-BBFE-AADEFD4252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5411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67D596-97F5-3758-C2B6-B7B0058916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156" r="18488" b="83449"/>
          <a:stretch>
            <a:fillRect/>
          </a:stretch>
        </p:blipFill>
        <p:spPr>
          <a:xfrm>
            <a:off x="3373820" y="1524000"/>
            <a:ext cx="5444359" cy="15975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B8754D-C1CD-0AB7-409C-556DD029CCC2}"/>
              </a:ext>
            </a:extLst>
          </p:cNvPr>
          <p:cNvSpPr/>
          <p:nvPr/>
        </p:nvSpPr>
        <p:spPr>
          <a:xfrm>
            <a:off x="2743200" y="2212494"/>
            <a:ext cx="1839310" cy="1216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6" name="Graphic 5" descr="Badge 1 with solid fill">
            <a:extLst>
              <a:ext uri="{FF2B5EF4-FFF2-40B4-BE49-F238E27FC236}">
                <a16:creationId xmlns:a16="http://schemas.microsoft.com/office/drawing/2014/main" id="{8A2F8C9B-9886-2DBA-BA34-A8EB4DA48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28953" y="168691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9A5016-A063-1355-ECD8-50AFB876516D}"/>
              </a:ext>
            </a:extLst>
          </p:cNvPr>
          <p:cNvSpPr txBox="1"/>
          <p:nvPr/>
        </p:nvSpPr>
        <p:spPr>
          <a:xfrm>
            <a:off x="2075792" y="3786284"/>
            <a:ext cx="8040414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Start with assessing asthma control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Use validated tools e.g. GINA assessment or ACT </a:t>
            </a:r>
          </a:p>
        </p:txBody>
      </p:sp>
    </p:spTree>
    <p:extLst>
      <p:ext uri="{BB962C8B-B14F-4D97-AF65-F5344CB8AC3E}">
        <p14:creationId xmlns:p14="http://schemas.microsoft.com/office/powerpoint/2010/main" val="2295523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1660B-49F1-1C11-403D-BF4C3D27B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DBD432-D82C-F3DC-FF54-33EEC7030D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B830A2-6FA0-3D56-FC61-AF07BE7EB0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" b="79312"/>
          <a:stretch>
            <a:fillRect/>
          </a:stretch>
        </p:blipFill>
        <p:spPr>
          <a:xfrm>
            <a:off x="1509800" y="1345324"/>
            <a:ext cx="9172399" cy="19969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493EFFC-4A1F-C01A-970D-CDA821072062}"/>
              </a:ext>
            </a:extLst>
          </p:cNvPr>
          <p:cNvSpPr txBox="1"/>
          <p:nvPr/>
        </p:nvSpPr>
        <p:spPr>
          <a:xfrm>
            <a:off x="863413" y="3909848"/>
            <a:ext cx="10465172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Assess risk factors </a:t>
            </a:r>
            <a:r>
              <a:rPr lang="en-US" sz="2400" dirty="0"/>
              <a:t>for asthma exacerbation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Address and rectify modifiable risk factors for asthma exacerbation including </a:t>
            </a:r>
            <a:r>
              <a:rPr lang="en-US" sz="2400" b="0" i="0" u="none" strike="noStrike" baseline="0" dirty="0"/>
              <a:t>poor adherence and incorrect inhaler techniques</a:t>
            </a:r>
          </a:p>
        </p:txBody>
      </p:sp>
      <p:pic>
        <p:nvPicPr>
          <p:cNvPr id="15" name="Graphic 14" descr="Badge with solid fill">
            <a:extLst>
              <a:ext uri="{FF2B5EF4-FFF2-40B4-BE49-F238E27FC236}">
                <a16:creationId xmlns:a16="http://schemas.microsoft.com/office/drawing/2014/main" id="{A097275A-5C10-6DAF-FFDA-E089C2693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5400" y="229388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17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64B11-45B7-F56F-AD47-9B8A49862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AE0D36-4DA7-9B11-E12B-9BC6D0462B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312" y="3044957"/>
            <a:ext cx="11633376" cy="768085"/>
          </a:xfrm>
        </p:spPr>
        <p:txBody>
          <a:bodyPr/>
          <a:lstStyle/>
          <a:p>
            <a:pPr algn="ctr"/>
            <a:r>
              <a:rPr lang="en-US" altLang="ko-KR" sz="3600" b="1" dirty="0">
                <a:solidFill>
                  <a:srgbClr val="32AEB8"/>
                </a:solidFill>
              </a:rPr>
              <a:t>Pharmacological Therapy</a:t>
            </a:r>
          </a:p>
        </p:txBody>
      </p:sp>
    </p:spTree>
    <p:extLst>
      <p:ext uri="{BB962C8B-B14F-4D97-AF65-F5344CB8AC3E}">
        <p14:creationId xmlns:p14="http://schemas.microsoft.com/office/powerpoint/2010/main" val="20332374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542C8-9F28-E713-AB02-45AE041A3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BB028A-F671-8178-8C81-4A80E26903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9E1FFB-33A7-3EBF-C0E7-8787195C1BD0}"/>
              </a:ext>
            </a:extLst>
          </p:cNvPr>
          <p:cNvGrpSpPr/>
          <p:nvPr/>
        </p:nvGrpSpPr>
        <p:grpSpPr>
          <a:xfrm>
            <a:off x="1052599" y="1408386"/>
            <a:ext cx="10086799" cy="3639141"/>
            <a:chOff x="595400" y="1345324"/>
            <a:chExt cx="10086799" cy="36391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1AFA0A-1C0E-5313-7CA4-0EB61A27E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69948"/>
            <a:stretch>
              <a:fillRect/>
            </a:stretch>
          </p:blipFill>
          <p:spPr>
            <a:xfrm>
              <a:off x="1509800" y="1345324"/>
              <a:ext cx="9172399" cy="2900856"/>
            </a:xfrm>
            <a:prstGeom prst="rect">
              <a:avLst/>
            </a:prstGeom>
          </p:spPr>
        </p:pic>
        <p:pic>
          <p:nvPicPr>
            <p:cNvPr id="4" name="Graphic 3" descr="Badge 1 with solid fill">
              <a:extLst>
                <a:ext uri="{FF2B5EF4-FFF2-40B4-BE49-F238E27FC236}">
                  <a16:creationId xmlns:a16="http://schemas.microsoft.com/office/drawing/2014/main" id="{F453F5D3-84A8-8827-B349-9F3CB970E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793422" y="2107324"/>
              <a:ext cx="914400" cy="914400"/>
            </a:xfrm>
            <a:prstGeom prst="rect">
              <a:avLst/>
            </a:prstGeom>
          </p:spPr>
        </p:pic>
        <p:pic>
          <p:nvPicPr>
            <p:cNvPr id="5" name="Graphic 4" descr="Badge with solid fill">
              <a:extLst>
                <a:ext uri="{FF2B5EF4-FFF2-40B4-BE49-F238E27FC236}">
                  <a16:creationId xmlns:a16="http://schemas.microsoft.com/office/drawing/2014/main" id="{01EC5699-1231-3C5F-1095-6016268FC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5400" y="2338552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Badge 3 with solid fill">
              <a:extLst>
                <a:ext uri="{FF2B5EF4-FFF2-40B4-BE49-F238E27FC236}">
                  <a16:creationId xmlns:a16="http://schemas.microsoft.com/office/drawing/2014/main" id="{3B96B9BA-E9E1-D73C-3A10-74CBD3663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796455" y="4070065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2D3455F-C590-08CC-1380-EF876EFF92A1}"/>
              </a:ext>
            </a:extLst>
          </p:cNvPr>
          <p:cNvSpPr txBox="1"/>
          <p:nvPr/>
        </p:nvSpPr>
        <p:spPr>
          <a:xfrm>
            <a:off x="617443" y="5180541"/>
            <a:ext cx="1095711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If the asthma control is well-controlled – go to the left of the algorithm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If the asthma control is NOT well-controlled – go to the right of the algorithm</a:t>
            </a:r>
            <a:endParaRPr lang="en-US" sz="24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195895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1F341-42D3-D47B-1F3D-436107DB9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49BA0E-21EA-4303-E284-2918AD98A2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23A2DA5-DCA6-F6B6-7F81-1A52678F39B8}"/>
              </a:ext>
            </a:extLst>
          </p:cNvPr>
          <p:cNvGrpSpPr/>
          <p:nvPr/>
        </p:nvGrpSpPr>
        <p:grpSpPr>
          <a:xfrm>
            <a:off x="862108" y="1242849"/>
            <a:ext cx="6321713" cy="3699640"/>
            <a:chOff x="1319308" y="1579180"/>
            <a:chExt cx="6321713" cy="36996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EB7AB23-2216-9AA6-1C2E-1BBE24ECD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20901" r="30272" b="40179"/>
            <a:stretch>
              <a:fillRect/>
            </a:stretch>
          </p:blipFill>
          <p:spPr>
            <a:xfrm>
              <a:off x="1319308" y="1579180"/>
              <a:ext cx="6298370" cy="369964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21908F4-F0D3-4B5B-C7BF-93B83E58B4E2}"/>
                </a:ext>
              </a:extLst>
            </p:cNvPr>
            <p:cNvSpPr/>
            <p:nvPr/>
          </p:nvSpPr>
          <p:spPr>
            <a:xfrm>
              <a:off x="5265683" y="2480441"/>
              <a:ext cx="2375338" cy="279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B7F8010-B5DA-94C1-7B0B-B09B86AE1CEA}"/>
                </a:ext>
              </a:extLst>
            </p:cNvPr>
            <p:cNvSpPr/>
            <p:nvPr/>
          </p:nvSpPr>
          <p:spPr>
            <a:xfrm>
              <a:off x="4183117" y="4340772"/>
              <a:ext cx="1093076" cy="7041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</p:grpSp>
      <p:pic>
        <p:nvPicPr>
          <p:cNvPr id="12" name="Graphic 11" descr="Badge 4 with solid fill">
            <a:extLst>
              <a:ext uri="{FF2B5EF4-FFF2-40B4-BE49-F238E27FC236}">
                <a16:creationId xmlns:a16="http://schemas.microsoft.com/office/drawing/2014/main" id="{0B86EC4E-70DE-CE03-E165-A5AE75A77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4908" y="1064239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F4664F-3852-95F3-FA31-63C7CBCAE928}"/>
              </a:ext>
            </a:extLst>
          </p:cNvPr>
          <p:cNvSpPr txBox="1"/>
          <p:nvPr/>
        </p:nvSpPr>
        <p:spPr>
          <a:xfrm>
            <a:off x="5072884" y="2216624"/>
            <a:ext cx="6982482" cy="4086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In well-controlled asthma start on either:</a:t>
            </a:r>
          </a:p>
          <a:p>
            <a:pPr lvl="1" algn="just"/>
            <a:r>
              <a:rPr lang="en-US" sz="2400" b="0" i="0" u="none" strike="noStrike" baseline="0" dirty="0"/>
              <a:t>Maintenance low-dose ICS + PRN SABA</a:t>
            </a:r>
          </a:p>
          <a:p>
            <a:pPr lvl="2" algn="just"/>
            <a:r>
              <a:rPr lang="en-US" sz="2400" b="0" i="0" u="none" strike="noStrike" baseline="0" dirty="0"/>
              <a:t>OR</a:t>
            </a:r>
            <a:endParaRPr lang="en-US" sz="2400" dirty="0"/>
          </a:p>
          <a:p>
            <a:pPr lvl="1" algn="just"/>
            <a:r>
              <a:rPr lang="en-US" sz="2400" b="0" i="0" u="none" strike="noStrike" baseline="0" dirty="0"/>
              <a:t>PRN ICS-formoterol</a:t>
            </a:r>
          </a:p>
          <a:p>
            <a:pPr lvl="2" algn="just"/>
            <a:r>
              <a:rPr lang="en-US" sz="2400" dirty="0"/>
              <a:t>OR</a:t>
            </a:r>
          </a:p>
          <a:p>
            <a:pPr lvl="1" algn="just"/>
            <a:r>
              <a:rPr lang="en-US" sz="2400" b="0" i="0" u="none" strike="noStrike" baseline="0" dirty="0"/>
              <a:t>PRN ICS-SABA</a:t>
            </a:r>
            <a:endParaRPr lang="en-US" sz="24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0" i="0" u="none" strike="noStrike" baseline="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Symptoms should be reassess at 3-6 months after initiat</a:t>
            </a:r>
            <a:r>
              <a:rPr lang="en-US" sz="2400" dirty="0"/>
              <a:t>ion of treatment</a:t>
            </a:r>
            <a:endParaRPr lang="en-US" sz="24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14102871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85F5A-4E52-E817-279B-9826D077C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45BE04-C89A-5FA0-0B9E-98ECA2FD10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375E01-5D39-B0EB-F554-2F7AF22190D6}"/>
              </a:ext>
            </a:extLst>
          </p:cNvPr>
          <p:cNvGrpSpPr/>
          <p:nvPr/>
        </p:nvGrpSpPr>
        <p:grpSpPr>
          <a:xfrm>
            <a:off x="409903" y="1647497"/>
            <a:ext cx="6390290" cy="3563006"/>
            <a:chOff x="310315" y="1064238"/>
            <a:chExt cx="6781614" cy="38020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CDC86DE-1F9E-686A-621A-CC8861845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3264" t="20901" b="40586"/>
            <a:stretch>
              <a:fillRect/>
            </a:stretch>
          </p:blipFill>
          <p:spPr>
            <a:xfrm>
              <a:off x="651641" y="1064238"/>
              <a:ext cx="6440288" cy="380205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5F8EB7-6F11-262C-CF58-1E833F805775}"/>
                </a:ext>
              </a:extLst>
            </p:cNvPr>
            <p:cNvSpPr/>
            <p:nvPr/>
          </p:nvSpPr>
          <p:spPr>
            <a:xfrm>
              <a:off x="651641" y="1867146"/>
              <a:ext cx="1156138" cy="2809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7" name="Graphic 6" descr="Badge 4 with solid fill">
              <a:extLst>
                <a:ext uri="{FF2B5EF4-FFF2-40B4-BE49-F238E27FC236}">
                  <a16:creationId xmlns:a16="http://schemas.microsoft.com/office/drawing/2014/main" id="{4E30A31A-1EBC-8EBD-94BF-265475268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10315" y="1867146"/>
              <a:ext cx="914400" cy="9144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58F771A-B90D-1973-C252-9414DEA1B19A}"/>
              </a:ext>
            </a:extLst>
          </p:cNvPr>
          <p:cNvSpPr txBox="1"/>
          <p:nvPr/>
        </p:nvSpPr>
        <p:spPr>
          <a:xfrm>
            <a:off x="7121823" y="2032079"/>
            <a:ext cx="5065987" cy="279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i="0" u="none" strike="noStrike" baseline="0" dirty="0"/>
              <a:t>In uncontrolled asthma assess the: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frequency of symptoms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Frequency of </a:t>
            </a:r>
            <a:r>
              <a:rPr lang="en-US" sz="2400" b="0" i="0" u="none" strike="noStrike" baseline="0" dirty="0"/>
              <a:t>night-time awakening due to asthma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FEV</a:t>
            </a:r>
            <a:r>
              <a:rPr lang="en-US" sz="2400" b="0" i="0" u="none" strike="noStrike" baseline="-25000" dirty="0"/>
              <a:t>1</a:t>
            </a:r>
            <a:r>
              <a:rPr lang="en-US" sz="2400" b="0" i="0" u="none" strike="noStrike" dirty="0"/>
              <a:t> percentage predicted</a:t>
            </a:r>
          </a:p>
        </p:txBody>
      </p:sp>
    </p:spTree>
    <p:extLst>
      <p:ext uri="{BB962C8B-B14F-4D97-AF65-F5344CB8AC3E}">
        <p14:creationId xmlns:p14="http://schemas.microsoft.com/office/powerpoint/2010/main" val="4171689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27586-617C-FCA6-9DF4-DA352C775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67CA51-7D5B-B2A4-A291-620F55F41B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2691E-D79B-63E8-D5F9-958F35A3DC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324" t="30450" r="28527" b="21379"/>
          <a:stretch>
            <a:fillRect/>
          </a:stretch>
        </p:blipFill>
        <p:spPr>
          <a:xfrm>
            <a:off x="1456314" y="926195"/>
            <a:ext cx="2443024" cy="44342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AF67AA-24A9-B2F2-2594-E965F4BBF3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324" t="82279" r="-1"/>
          <a:stretch>
            <a:fillRect/>
          </a:stretch>
        </p:blipFill>
        <p:spPr>
          <a:xfrm>
            <a:off x="384260" y="5503876"/>
            <a:ext cx="4051106" cy="1318990"/>
          </a:xfrm>
          <a:prstGeom prst="rect">
            <a:avLst/>
          </a:prstGeom>
        </p:spPr>
      </p:pic>
      <p:pic>
        <p:nvPicPr>
          <p:cNvPr id="7" name="Graphic 6" descr="Badge 4 with solid fill">
            <a:extLst>
              <a:ext uri="{FF2B5EF4-FFF2-40B4-BE49-F238E27FC236}">
                <a16:creationId xmlns:a16="http://schemas.microsoft.com/office/drawing/2014/main" id="{14FFF8CB-CAB5-1997-D476-F597439B9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315" y="1867146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1C5962-55DC-E231-5A38-19F7FFBA97E1}"/>
              </a:ext>
            </a:extLst>
          </p:cNvPr>
          <p:cNvSpPr txBox="1"/>
          <p:nvPr/>
        </p:nvSpPr>
        <p:spPr>
          <a:xfrm>
            <a:off x="4340770" y="1064239"/>
            <a:ext cx="7614485" cy="5563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If the symptoms are present on most days </a:t>
            </a:r>
            <a:r>
              <a:rPr lang="en-US" sz="2400" dirty="0"/>
              <a:t>OR</a:t>
            </a:r>
            <a:r>
              <a:rPr lang="en-US" sz="2400" b="0" i="0" u="none" strike="noStrike" baseline="0" dirty="0"/>
              <a:t> there is night-time awakening due to asthma ≥ 1 a week </a:t>
            </a:r>
            <a:r>
              <a:rPr lang="en-US" sz="2400" dirty="0"/>
              <a:t>OR</a:t>
            </a:r>
            <a:r>
              <a:rPr lang="en-US" sz="2400" b="0" i="0" u="none" strike="noStrike" baseline="0" dirty="0"/>
              <a:t> FEV</a:t>
            </a:r>
            <a:r>
              <a:rPr lang="en-US" sz="2400" b="0" i="0" u="none" strike="noStrike" baseline="-25000" dirty="0"/>
              <a:t>1</a:t>
            </a:r>
            <a:r>
              <a:rPr lang="en-US" sz="2400" b="0" i="0" u="none" strike="noStrike" baseline="0" dirty="0"/>
              <a:t> &lt;80% of predicted or LLN, start on either: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Maintenance low-dose ICS-LABA </a:t>
            </a:r>
          </a:p>
          <a:p>
            <a:pPr lvl="1" algn="just">
              <a:lnSpc>
                <a:spcPct val="150000"/>
              </a:lnSpc>
            </a:pPr>
            <a:r>
              <a:rPr lang="en-US" sz="2400" dirty="0"/>
              <a:t>	</a:t>
            </a:r>
            <a:r>
              <a:rPr lang="en-US" sz="2400" b="1" dirty="0"/>
              <a:t>OR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Low-to-medium dose ICS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Reliever used can be either SABA or ICS-SABA or ICS-formoterol (if maintenance using ICS-formoterol)</a:t>
            </a:r>
            <a:endParaRPr lang="en-US" sz="24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35409869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1BDF8-FA42-2EAE-AB61-6674EA97D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BE8A22-3027-8142-B4CB-AE489BE40A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50437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5EC35C-74D9-6C66-3AD3-8A8F40958F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1103" t="31736" r="1748" b="20094"/>
          <a:stretch>
            <a:fillRect/>
          </a:stretch>
        </p:blipFill>
        <p:spPr>
          <a:xfrm>
            <a:off x="1456314" y="926195"/>
            <a:ext cx="2443024" cy="44342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A8C3A7-67D4-8D7B-3645-ED8716EC15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324" t="82279" r="-1"/>
          <a:stretch>
            <a:fillRect/>
          </a:stretch>
        </p:blipFill>
        <p:spPr>
          <a:xfrm>
            <a:off x="384260" y="5367245"/>
            <a:ext cx="4051106" cy="1318990"/>
          </a:xfrm>
          <a:prstGeom prst="rect">
            <a:avLst/>
          </a:prstGeom>
        </p:spPr>
      </p:pic>
      <p:pic>
        <p:nvPicPr>
          <p:cNvPr id="7" name="Graphic 6" descr="Badge 4 with solid fill">
            <a:extLst>
              <a:ext uri="{FF2B5EF4-FFF2-40B4-BE49-F238E27FC236}">
                <a16:creationId xmlns:a16="http://schemas.microsoft.com/office/drawing/2014/main" id="{854D5C00-C4BA-E1E1-F355-CAFD487BF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315" y="1867146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1B7CEF-8114-A623-75B8-B920E0C45B2B}"/>
              </a:ext>
            </a:extLst>
          </p:cNvPr>
          <p:cNvSpPr txBox="1"/>
          <p:nvPr/>
        </p:nvSpPr>
        <p:spPr>
          <a:xfrm>
            <a:off x="4518123" y="1064239"/>
            <a:ext cx="7363562" cy="5563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If the symptoms are present DAILY or there is night-time awakening due to asthma ≥ 1 a week AND FEV</a:t>
            </a:r>
            <a:r>
              <a:rPr lang="en-US" sz="2400" b="0" i="0" u="none" strike="noStrike" baseline="-25000" dirty="0"/>
              <a:t>1</a:t>
            </a:r>
            <a:r>
              <a:rPr lang="en-US" sz="2400" b="0" i="0" u="none" strike="noStrike" baseline="0" dirty="0"/>
              <a:t> &lt;80% of predicted or LLN, start on either: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Maintenance medium-to-high-dose ICS-LA</a:t>
            </a:r>
            <a:r>
              <a:rPr lang="en-US" sz="2400" dirty="0"/>
              <a:t>B</a:t>
            </a:r>
            <a:r>
              <a:rPr lang="en-US" sz="2400" b="0" i="0" u="none" strike="noStrike" baseline="0" dirty="0"/>
              <a:t>A  </a:t>
            </a:r>
          </a:p>
          <a:p>
            <a:pPr lvl="1" algn="just">
              <a:lnSpc>
                <a:spcPct val="150000"/>
              </a:lnSpc>
            </a:pPr>
            <a:r>
              <a:rPr lang="en-US" sz="2400" dirty="0"/>
              <a:t>     </a:t>
            </a:r>
            <a:r>
              <a:rPr lang="en-US" sz="2400" b="1" dirty="0"/>
              <a:t>OR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Medium-dose ICS-LABA with add-on LAMA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Reliever used can be either SABA or ICS-SABA or ICS-formoterol (if maintenance using ICS-formoterol)</a:t>
            </a:r>
            <a:endParaRPr lang="en-US" sz="24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24823441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75553-11EC-D57A-429A-9B56CCACD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B8999-6480-6ECB-7B14-BACCE40304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D4605A-FD02-10A2-3D5F-57E0E374C6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7833" r="55676"/>
          <a:stretch>
            <a:fillRect/>
          </a:stretch>
        </p:blipFill>
        <p:spPr>
          <a:xfrm>
            <a:off x="972465" y="1064239"/>
            <a:ext cx="4296507" cy="5321626"/>
          </a:xfrm>
          <a:prstGeom prst="rect">
            <a:avLst/>
          </a:prstGeom>
        </p:spPr>
      </p:pic>
      <p:pic>
        <p:nvPicPr>
          <p:cNvPr id="5" name="Graphic 4" descr="Badge 5 with solid fill">
            <a:extLst>
              <a:ext uri="{FF2B5EF4-FFF2-40B4-BE49-F238E27FC236}">
                <a16:creationId xmlns:a16="http://schemas.microsoft.com/office/drawing/2014/main" id="{EBF399BD-D265-899D-5A9E-9476CE7D4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9034" y="1375124"/>
            <a:ext cx="914400" cy="91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8E9251-1CF8-7C45-7BDE-BBEB16051045}"/>
              </a:ext>
            </a:extLst>
          </p:cNvPr>
          <p:cNvSpPr txBox="1"/>
          <p:nvPr/>
        </p:nvSpPr>
        <p:spPr>
          <a:xfrm>
            <a:off x="5696607" y="1256105"/>
            <a:ext cx="6185078" cy="500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After treatment is initiated, asthma control is reassess at 3-6 months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0" i="0" u="none" strike="noStrike" baseline="0" dirty="0"/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If the asthma is WELL-CONTROLLED either continue current therapy or step-down (deescalate) therapy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0" i="0" u="none" strike="noStrike" baseline="0" dirty="0"/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If the asthma is NOT well-controlled, therapy may be step-up (escalate)</a:t>
            </a:r>
          </a:p>
        </p:txBody>
      </p:sp>
    </p:spTree>
    <p:extLst>
      <p:ext uri="{BB962C8B-B14F-4D97-AF65-F5344CB8AC3E}">
        <p14:creationId xmlns:p14="http://schemas.microsoft.com/office/powerpoint/2010/main" val="15310765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20C44-B79A-08D1-16D1-5C803D2C2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C96CE3-122D-4E40-6E66-9CBE0C484B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 - Initiation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8D2FEC-6444-34E2-ECF1-887EE742B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53" y="1064239"/>
            <a:ext cx="5256893" cy="55322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548D672-C1E8-C0D9-47C2-78F377436148}"/>
              </a:ext>
            </a:extLst>
          </p:cNvPr>
          <p:cNvSpPr/>
          <p:nvPr/>
        </p:nvSpPr>
        <p:spPr>
          <a:xfrm>
            <a:off x="877775" y="2644170"/>
            <a:ext cx="10436447" cy="156966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NO MORE SABA MONOTHERAPY!</a:t>
            </a:r>
          </a:p>
          <a:p>
            <a:pPr algn="ctr"/>
            <a:endParaRPr lang="en-US" sz="3200" b="1" dirty="0">
              <a:ln w="1905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masis MT Pro Black" panose="02040A04050005020304" pitchFamily="18" charset="0"/>
            </a:endParaRPr>
          </a:p>
          <a:p>
            <a:pPr algn="ctr"/>
            <a:r>
              <a:rPr lang="en-US" sz="3200" b="1" cap="none" spc="0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ALL SHOULD BE ON ICS-CONTAINING THERAPY!</a:t>
            </a:r>
          </a:p>
        </p:txBody>
      </p:sp>
    </p:spTree>
    <p:extLst>
      <p:ext uri="{BB962C8B-B14F-4D97-AF65-F5344CB8AC3E}">
        <p14:creationId xmlns:p14="http://schemas.microsoft.com/office/powerpoint/2010/main" val="281304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F7307-53BB-E49B-10F4-9661CEA96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C41C3D-0F23-06A7-037E-D2509CC2DB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29654C-ED86-4393-F837-0CEABBBD67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66367" y="1144518"/>
            <a:ext cx="4960883" cy="5417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9A62C0-ED67-E6CD-6DD2-94442D4104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966" t="45365" r="24396" b="31494"/>
          <a:stretch>
            <a:fillRect/>
          </a:stretch>
        </p:blipFill>
        <p:spPr>
          <a:xfrm>
            <a:off x="5365375" y="2282261"/>
            <a:ext cx="6455150" cy="229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575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7F498-229B-31B3-BEFB-2516FD48A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4E0F8B-B7E2-17D2-1655-B07F7D7EA5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C94F04-1974-D62D-1519-3298A9E3AF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66367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E90CBD-4B2D-B1DD-FD54-760520C27FFC}"/>
              </a:ext>
            </a:extLst>
          </p:cNvPr>
          <p:cNvSpPr txBox="1"/>
          <p:nvPr/>
        </p:nvSpPr>
        <p:spPr>
          <a:xfrm>
            <a:off x="5303651" y="1176048"/>
            <a:ext cx="6408328" cy="5107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Why step-up? – to ensure asthma is well-control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STEP 1: Identify the box with your CURRENT treatment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STEP 2: Identify the box that is above your current treatment box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STEP 3: Change treatment to the selected box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E.g. salmeterol/fluticasone 25/125</a:t>
            </a:r>
            <a:r>
              <a:rPr lang="el-GR" sz="2200" dirty="0"/>
              <a:t> μ</a:t>
            </a:r>
            <a:r>
              <a:rPr lang="en-MY" sz="2200" dirty="0"/>
              <a:t>g 1 puff BD (low dose) step up to 2 puffs BD (medium dose)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979417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08CD9D6-5FF6-0DCB-AF15-FD96180B5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46838A-A44D-B21A-475F-5377411E45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4444" r="34334" b="21186"/>
          <a:stretch>
            <a:fillRect/>
          </a:stretch>
        </p:blipFill>
        <p:spPr>
          <a:xfrm>
            <a:off x="326460" y="1059264"/>
            <a:ext cx="6459806" cy="55521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394B51-266B-F704-7608-35A43C674CD9}"/>
              </a:ext>
            </a:extLst>
          </p:cNvPr>
          <p:cNvSpPr txBox="1"/>
          <p:nvPr/>
        </p:nvSpPr>
        <p:spPr>
          <a:xfrm>
            <a:off x="6884126" y="1567317"/>
            <a:ext cx="51978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dirty="0"/>
              <a:t>Examples :</a:t>
            </a:r>
          </a:p>
          <a:p>
            <a:endParaRPr lang="en-MY" sz="2000" dirty="0"/>
          </a:p>
          <a:p>
            <a:r>
              <a:rPr lang="en-MY" sz="2000" dirty="0"/>
              <a:t>Salmeterol/fluticasone propionate </a:t>
            </a:r>
          </a:p>
          <a:p>
            <a:r>
              <a:rPr lang="en-MY" sz="2000" dirty="0"/>
              <a:t>25/125 </a:t>
            </a:r>
            <a:r>
              <a:rPr lang="el-GR" sz="2000" dirty="0"/>
              <a:t>μ</a:t>
            </a:r>
            <a:r>
              <a:rPr lang="en-MY" sz="2000" dirty="0"/>
              <a:t>g 1 puff BD</a:t>
            </a:r>
          </a:p>
          <a:p>
            <a:r>
              <a:rPr lang="en-MY" sz="2000" dirty="0"/>
              <a:t>= 125 </a:t>
            </a:r>
            <a:r>
              <a:rPr lang="el-GR" sz="2000" dirty="0"/>
              <a:t>μ</a:t>
            </a:r>
            <a:r>
              <a:rPr lang="en-US" sz="2000" dirty="0"/>
              <a:t>g x 1 puff x 2 </a:t>
            </a:r>
          </a:p>
          <a:p>
            <a:r>
              <a:rPr lang="en-US" sz="2000" dirty="0"/>
              <a:t>= 250 </a:t>
            </a:r>
            <a:r>
              <a:rPr lang="el-GR" sz="2000" dirty="0"/>
              <a:t>μ</a:t>
            </a:r>
            <a:r>
              <a:rPr lang="en-US" sz="2000" dirty="0"/>
              <a:t>g total daily fluticasone propionate</a:t>
            </a:r>
          </a:p>
          <a:p>
            <a:r>
              <a:rPr lang="en-US" sz="2000" dirty="0"/>
              <a:t>= Low dose ICS</a:t>
            </a:r>
          </a:p>
          <a:p>
            <a:endParaRPr lang="en-US" sz="2000" dirty="0"/>
          </a:p>
          <a:p>
            <a:r>
              <a:rPr lang="en-MY" sz="2000" dirty="0"/>
              <a:t>Budesonide/formoterol 160/4.5</a:t>
            </a:r>
            <a:r>
              <a:rPr lang="el-GR" sz="2000" dirty="0"/>
              <a:t>μ</a:t>
            </a:r>
            <a:r>
              <a:rPr lang="en-US" sz="2000" dirty="0"/>
              <a:t>g 2 puff BD</a:t>
            </a:r>
          </a:p>
          <a:p>
            <a:r>
              <a:rPr lang="en-US" sz="2000" dirty="0"/>
              <a:t>= 160 </a:t>
            </a:r>
            <a:r>
              <a:rPr lang="el-GR" sz="2000" dirty="0"/>
              <a:t>μ</a:t>
            </a:r>
            <a:r>
              <a:rPr lang="en-US" sz="2000" dirty="0"/>
              <a:t>g x 2 puffs x 2</a:t>
            </a:r>
          </a:p>
          <a:p>
            <a:r>
              <a:rPr lang="en-US" sz="2000" dirty="0"/>
              <a:t>= 640 </a:t>
            </a:r>
            <a:r>
              <a:rPr lang="el-GR" sz="2000" dirty="0"/>
              <a:t>μ</a:t>
            </a:r>
            <a:r>
              <a:rPr lang="en-US" sz="2000" dirty="0"/>
              <a:t>g total daily budesonide</a:t>
            </a:r>
          </a:p>
          <a:p>
            <a:r>
              <a:rPr lang="en-US" sz="2000" dirty="0"/>
              <a:t>= Medium dose ICS</a:t>
            </a:r>
            <a:endParaRPr lang="en-MY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5795BA1-335C-8A55-7091-D8C83530177E}"/>
              </a:ext>
            </a:extLst>
          </p:cNvPr>
          <p:cNvSpPr txBox="1">
            <a:spLocks/>
          </p:cNvSpPr>
          <p:nvPr/>
        </p:nvSpPr>
        <p:spPr>
          <a:xfrm>
            <a:off x="187149" y="251999"/>
            <a:ext cx="11633376" cy="768085"/>
          </a:xfrm>
          <a:prstGeom prst="rect">
            <a:avLst/>
          </a:prstGeom>
        </p:spPr>
        <p:txBody>
          <a:bodyPr anchor="ctr"/>
          <a:lstStyle>
            <a:lvl1pPr marL="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48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990575" indent="-380990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ko-KR" sz="3200" b="1">
                <a:solidFill>
                  <a:srgbClr val="32AEB8"/>
                </a:solidFill>
              </a:rPr>
              <a:t>Maintenance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>
                <a:solidFill>
                  <a:srgbClr val="32AEB8"/>
                </a:solidFill>
              </a:rPr>
              <a:t>Inhaled Corticosteroids</a:t>
            </a:r>
            <a:endParaRPr lang="en-US" altLang="ko-KR" sz="3200" b="1" dirty="0">
              <a:solidFill>
                <a:srgbClr val="32AE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87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533F0-E41C-7D26-1DF3-898458434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1F3873-AEFB-6678-816C-581EE9F78C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r>
              <a:rPr lang="en-US" altLang="ko-KR" sz="3600" b="1" dirty="0">
                <a:solidFill>
                  <a:srgbClr val="32AEB8"/>
                </a:solidFill>
              </a:rPr>
              <a:t>Reliever Therapy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4B43FC-B16D-BA27-D6B7-CFA29A777C1D}"/>
              </a:ext>
            </a:extLst>
          </p:cNvPr>
          <p:cNvGrpSpPr/>
          <p:nvPr/>
        </p:nvGrpSpPr>
        <p:grpSpPr>
          <a:xfrm>
            <a:off x="1650863" y="1234555"/>
            <a:ext cx="8890274" cy="4968900"/>
            <a:chOff x="1650863" y="1728541"/>
            <a:chExt cx="8890274" cy="49689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4F08F7-67B5-C99E-4271-81785A0993A7}"/>
                </a:ext>
              </a:extLst>
            </p:cNvPr>
            <p:cNvGrpSpPr/>
            <p:nvPr/>
          </p:nvGrpSpPr>
          <p:grpSpPr>
            <a:xfrm>
              <a:off x="1650863" y="1728541"/>
              <a:ext cx="8890274" cy="2328862"/>
              <a:chOff x="1417550" y="1644458"/>
              <a:chExt cx="8890274" cy="2328862"/>
            </a:xfrm>
          </p:grpSpPr>
          <p:sp>
            <p:nvSpPr>
              <p:cNvPr id="6" name="Flowchart: Data 5">
                <a:extLst>
                  <a:ext uri="{FF2B5EF4-FFF2-40B4-BE49-F238E27FC236}">
                    <a16:creationId xmlns:a16="http://schemas.microsoft.com/office/drawing/2014/main" id="{B3C8F646-7527-4F21-301C-06FE6A14BB1E}"/>
                  </a:ext>
                </a:extLst>
              </p:cNvPr>
              <p:cNvSpPr/>
              <p:nvPr/>
            </p:nvSpPr>
            <p:spPr>
              <a:xfrm>
                <a:off x="1417550" y="1644458"/>
                <a:ext cx="4586288" cy="2328862"/>
              </a:xfrm>
              <a:prstGeom prst="flowChartInputOutput">
                <a:avLst/>
              </a:prstGeom>
              <a:ln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MY" sz="3200" dirty="0"/>
                  <a:t>Short Acting </a:t>
                </a:r>
                <a:r>
                  <a:rPr lang="en-MY" sz="3200" dirty="0">
                    <a:cs typeface="Calibri" panose="020F0502020204030204" pitchFamily="34" charset="0"/>
                  </a:rPr>
                  <a:t>ß2-agonist (SABA)</a:t>
                </a:r>
                <a:endParaRPr lang="en-MY" sz="3200" dirty="0"/>
              </a:p>
            </p:txBody>
          </p:sp>
          <p:sp>
            <p:nvSpPr>
              <p:cNvPr id="7" name="Flowchart: Data 6">
                <a:extLst>
                  <a:ext uri="{FF2B5EF4-FFF2-40B4-BE49-F238E27FC236}">
                    <a16:creationId xmlns:a16="http://schemas.microsoft.com/office/drawing/2014/main" id="{18B9F097-BBFD-A171-068B-F40F74155DF6}"/>
                  </a:ext>
                </a:extLst>
              </p:cNvPr>
              <p:cNvSpPr/>
              <p:nvPr/>
            </p:nvSpPr>
            <p:spPr>
              <a:xfrm>
                <a:off x="5721536" y="1644458"/>
                <a:ext cx="4586288" cy="2328862"/>
              </a:xfrm>
              <a:prstGeom prst="flowChartInputOutput">
                <a:avLst/>
              </a:prstGeom>
              <a:gradFill flip="none" rotWithShape="1">
                <a:gsLst>
                  <a:gs pos="0">
                    <a:schemeClr val="bg1"/>
                  </a:gs>
                  <a:gs pos="9000">
                    <a:srgbClr val="CCFFCC"/>
                  </a:gs>
                </a:gsLst>
                <a:lin ang="5400000" scaled="1"/>
                <a:tileRect/>
              </a:gradFill>
              <a:ln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MY" sz="3200" dirty="0"/>
                  <a:t>Anti-inflammatory Reliever (AIR)</a:t>
                </a:r>
              </a:p>
            </p:txBody>
          </p:sp>
        </p:grpSp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FA194EFA-48FF-8B6A-060B-5FCEF3223CBA}"/>
                </a:ext>
              </a:extLst>
            </p:cNvPr>
            <p:cNvSpPr/>
            <p:nvPr/>
          </p:nvSpPr>
          <p:spPr>
            <a:xfrm>
              <a:off x="3802856" y="4368579"/>
              <a:ext cx="4586288" cy="2328862"/>
            </a:xfrm>
            <a:prstGeom prst="flowChartInputOutput">
              <a:avLst/>
            </a:prstGeom>
            <a:gradFill flip="none" rotWithShape="1">
              <a:gsLst>
                <a:gs pos="0">
                  <a:schemeClr val="bg1"/>
                </a:gs>
                <a:gs pos="39000">
                  <a:srgbClr val="FD0303">
                    <a:alpha val="46000"/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MY" sz="3200" dirty="0"/>
                <a:t>Long Acting </a:t>
              </a:r>
              <a:r>
                <a:rPr lang="en-MY" sz="3200" dirty="0">
                  <a:cs typeface="Calibri" panose="020F0502020204030204" pitchFamily="34" charset="0"/>
                </a:rPr>
                <a:t>ß2-agonist (LABA)</a:t>
              </a:r>
              <a:r>
                <a:rPr lang="en-MY" sz="32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2028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CF0F9-DDBE-2846-2C82-284D003CB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DD24E-0232-CA13-10AA-DE5B9918C2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16FAF1-A788-0A0A-C795-1DF854EA31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66367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9360D7-9630-FFB8-9A8B-F78CC5119EA5}"/>
              </a:ext>
            </a:extLst>
          </p:cNvPr>
          <p:cNvSpPr txBox="1"/>
          <p:nvPr/>
        </p:nvSpPr>
        <p:spPr>
          <a:xfrm>
            <a:off x="5389522" y="1434785"/>
            <a:ext cx="6431003" cy="500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Reliever choice depends on maintenance therapy:</a:t>
            </a:r>
          </a:p>
          <a:p>
            <a:pPr marL="719138" lvl="1" indent="-360363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ICS-LABA or ICS monotherapy – either SABA or ICS-SABA</a:t>
            </a:r>
          </a:p>
          <a:p>
            <a:pPr marL="719138" lvl="1" indent="-360363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ICS-formoterol PRN if on it (max 12 puffs/day)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LTRA may be added in patients with allergic rhinitis</a:t>
            </a:r>
          </a:p>
        </p:txBody>
      </p:sp>
    </p:spTree>
    <p:extLst>
      <p:ext uri="{BB962C8B-B14F-4D97-AF65-F5344CB8AC3E}">
        <p14:creationId xmlns:p14="http://schemas.microsoft.com/office/powerpoint/2010/main" val="25179814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0C134-132F-6AF7-22AD-46F29D963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C0CE7F-9D3F-2C4E-120D-802438C43B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293FE8-E378-8B41-7963-351C6AA9D2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87149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8D5FD9-C88B-7002-48CC-D21B57F49841}"/>
              </a:ext>
            </a:extLst>
          </p:cNvPr>
          <p:cNvSpPr txBox="1"/>
          <p:nvPr/>
        </p:nvSpPr>
        <p:spPr>
          <a:xfrm>
            <a:off x="5251098" y="2287522"/>
            <a:ext cx="6753754" cy="279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Once reached high-dose ICS-LABA+LAMA or single inhaler high-dose ICS-LABA-LAMA: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do phenotypic assessment 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consider </a:t>
            </a:r>
            <a:r>
              <a:rPr lang="en-US" sz="2400" b="0" i="0" u="none" strike="noStrike" baseline="0" dirty="0"/>
              <a:t>early referral to respiratory physicians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DA1BF67-906C-483E-6B4E-ED4E6799F63E}"/>
              </a:ext>
            </a:extLst>
          </p:cNvPr>
          <p:cNvSpPr/>
          <p:nvPr/>
        </p:nvSpPr>
        <p:spPr>
          <a:xfrm>
            <a:off x="1334814" y="2207172"/>
            <a:ext cx="3813218" cy="12218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289050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8AB95-1965-4754-5AF2-BA4067F5E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F79614-AB53-5DB7-8B05-9EA5E86246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863991-0181-3011-ED38-601AE16FCB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87149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785E98-C29D-73BA-24D3-27E57FD49C1E}"/>
              </a:ext>
            </a:extLst>
          </p:cNvPr>
          <p:cNvSpPr txBox="1"/>
          <p:nvPr/>
        </p:nvSpPr>
        <p:spPr>
          <a:xfrm>
            <a:off x="5148032" y="1636810"/>
            <a:ext cx="6726105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Despite high-dose ICS-LABA-LAMA and still uncontrolled: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refer to respiratory physicians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Discuss in MDT to optimize treatment &amp; for consideration of biologics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/>
              <a:t>Low-dose azithromycin or oral corticosteroids may be offered</a:t>
            </a:r>
            <a:endParaRPr lang="en-US" sz="2400" b="0" i="0" u="none" strike="noStrike" baseline="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1B99DA2-6B16-32AC-07F4-C075FE952BAD}"/>
              </a:ext>
            </a:extLst>
          </p:cNvPr>
          <p:cNvSpPr/>
          <p:nvPr/>
        </p:nvSpPr>
        <p:spPr>
          <a:xfrm>
            <a:off x="1334814" y="1319353"/>
            <a:ext cx="3813218" cy="12218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666632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D6E5-A509-EA7A-8869-716182CE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3FB82E-5FB4-5DD3-6328-ECE6AAABCE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A5E4EB-7C3C-B9FC-2F4C-73D447383F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87149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63EE9F-55A2-7179-0AF9-2489FC116F90}"/>
              </a:ext>
            </a:extLst>
          </p:cNvPr>
          <p:cNvSpPr txBox="1"/>
          <p:nvPr/>
        </p:nvSpPr>
        <p:spPr>
          <a:xfrm>
            <a:off x="5349766" y="1890726"/>
            <a:ext cx="6419868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Once STEP-UP: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b="0" i="0" u="none" strike="noStrike" baseline="0" dirty="0"/>
              <a:t>reassess at 3-6 months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Consider short-term step up (for 1-2 weeks) in situations with identifiable triggers (e.g. viral infection or allergen exposure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Utilize Asthma Action Plan (AAP)</a:t>
            </a:r>
          </a:p>
        </p:txBody>
      </p:sp>
    </p:spTree>
    <p:extLst>
      <p:ext uri="{BB962C8B-B14F-4D97-AF65-F5344CB8AC3E}">
        <p14:creationId xmlns:p14="http://schemas.microsoft.com/office/powerpoint/2010/main" val="22735061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4FBBC-4921-ACE0-F13B-AE93E2384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A15809-6BDF-81FD-E9D7-89EA5C0DA2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198651"/>
            <a:ext cx="8493120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Treatment of Stable Asthma: Step-Down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D7F1F4-58E9-C7F2-5BC6-6F2DB97E30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83" t="21581" r="34501" b="9662"/>
          <a:stretch>
            <a:fillRect/>
          </a:stretch>
        </p:blipFill>
        <p:spPr>
          <a:xfrm>
            <a:off x="187149" y="1144518"/>
            <a:ext cx="4960883" cy="5417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3740E7-8B9B-5937-322A-DF7FD4BD750D}"/>
              </a:ext>
            </a:extLst>
          </p:cNvPr>
          <p:cNvSpPr txBox="1"/>
          <p:nvPr/>
        </p:nvSpPr>
        <p:spPr>
          <a:xfrm>
            <a:off x="5223641" y="966736"/>
            <a:ext cx="6781210" cy="561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Why step-down? – to find the lowest effective dose and minimize side effects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STEP 1: Choose an appropriate time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200" b="0" i="0" u="none" strike="noStrike" baseline="0" dirty="0"/>
              <a:t>e.g. no respiratory infection, not pregnant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200" dirty="0"/>
              <a:t>Caution if history of severe exacerbations</a:t>
            </a:r>
            <a:endParaRPr lang="en-US" sz="2200" b="0" i="0" u="none" strike="noStrike" baseline="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STEP 2: Identify the box with your CURRENT treatment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STEP 3: Identify the box that is below your current treatment box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STEP 4: Change treatment to the selected box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0" i="0" u="none" strike="noStrike" baseline="0" dirty="0"/>
              <a:t>Reassess a</a:t>
            </a:r>
            <a:r>
              <a:rPr lang="en-US" sz="2200" dirty="0"/>
              <a:t>t 3-6 months and utilize AAP</a:t>
            </a:r>
            <a:endParaRPr lang="en-US" sz="2200" b="0" i="0" u="none" strike="noStrike" baseline="0" dirty="0"/>
          </a:p>
        </p:txBody>
      </p:sp>
    </p:spTree>
    <p:extLst>
      <p:ext uri="{BB962C8B-B14F-4D97-AF65-F5344CB8AC3E}">
        <p14:creationId xmlns:p14="http://schemas.microsoft.com/office/powerpoint/2010/main" val="1228234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51679" y="-33251"/>
            <a:ext cx="2869044" cy="1812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551679" y="285982"/>
            <a:ext cx="2869044" cy="130341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TAKE HOME MESSAGES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B2A0E2-5353-4C40-8EEB-32F340663E99}"/>
              </a:ext>
            </a:extLst>
          </p:cNvPr>
          <p:cNvGrpSpPr/>
          <p:nvPr/>
        </p:nvGrpSpPr>
        <p:grpSpPr>
          <a:xfrm>
            <a:off x="8839200" y="114068"/>
            <a:ext cx="3352799" cy="694930"/>
            <a:chOff x="8730712" y="176901"/>
            <a:chExt cx="3352799" cy="69493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C2BD9C2-E2A0-4D14-859A-927D3FAB5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91" r="-1225" b="11977"/>
            <a:stretch/>
          </p:blipFill>
          <p:spPr>
            <a:xfrm>
              <a:off x="8730712" y="176901"/>
              <a:ext cx="754251" cy="694930"/>
            </a:xfrm>
            <a:prstGeom prst="ellipse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6C05E7-6FC1-4E52-8079-67D57E8DA21E}"/>
                </a:ext>
              </a:extLst>
            </p:cNvPr>
            <p:cNvSpPr txBox="1"/>
            <p:nvPr/>
          </p:nvSpPr>
          <p:spPr>
            <a:xfrm>
              <a:off x="9484963" y="201201"/>
              <a:ext cx="2598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2AEB8"/>
                  </a:solidFill>
                  <a:effectLst/>
                  <a:uLnTx/>
                  <a:uFillTx/>
                  <a:latin typeface="Arial"/>
                  <a:cs typeface="+mn-cs"/>
                </a:rPr>
                <a:t>Training of Core Trainers on CPG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Management of Asthma in Adults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MY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2A40D"/>
                  </a:solidFill>
                  <a:effectLst/>
                  <a:uLnTx/>
                  <a:uFillTx/>
                  <a:latin typeface="Arial"/>
                  <a:cs typeface="+mn-cs"/>
                </a:rPr>
                <a:t>(Second Edition)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760CB43-A967-4544-4FFC-20266BE8203C}"/>
              </a:ext>
            </a:extLst>
          </p:cNvPr>
          <p:cNvSpPr txBox="1"/>
          <p:nvPr/>
        </p:nvSpPr>
        <p:spPr>
          <a:xfrm>
            <a:off x="252248" y="1908625"/>
            <a:ext cx="11687502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Initiation of treatment will depend on asthma control and symptoms frequency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Treat to achieve asthma control &amp; find the lowest effective dose to minimise side effects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Non-pharmacological management such as smoking cessation, regular physical activity and weight reduction should be initiated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51F803-BFAF-8D50-B5C7-A9F194BF6189}"/>
              </a:ext>
            </a:extLst>
          </p:cNvPr>
          <p:cNvSpPr/>
          <p:nvPr/>
        </p:nvSpPr>
        <p:spPr>
          <a:xfrm>
            <a:off x="1081303" y="5453949"/>
            <a:ext cx="10029391" cy="1015663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NO MORE SABA MONOTHERAPY!</a:t>
            </a:r>
            <a:endParaRPr lang="en-US" sz="3000" b="1" dirty="0">
              <a:ln w="1905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masis MT Pro Black" panose="02040A04050005020304" pitchFamily="18" charset="0"/>
            </a:endParaRPr>
          </a:p>
          <a:p>
            <a:pPr algn="ctr"/>
            <a:r>
              <a:rPr lang="en-US" sz="3000" b="1" cap="none" spc="0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ALL SHOULD BE ON ICS-CONTAINING THERAPY!</a:t>
            </a:r>
          </a:p>
        </p:txBody>
      </p:sp>
    </p:spTree>
    <p:extLst>
      <p:ext uri="{BB962C8B-B14F-4D97-AF65-F5344CB8AC3E}">
        <p14:creationId xmlns:p14="http://schemas.microsoft.com/office/powerpoint/2010/main" val="373927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DC096C3-F9D4-4241-8EC1-FD560FF4C2B1}"/>
              </a:ext>
            </a:extLst>
          </p:cNvPr>
          <p:cNvSpPr txBox="1">
            <a:spLocks/>
          </p:cNvSpPr>
          <p:nvPr/>
        </p:nvSpPr>
        <p:spPr>
          <a:xfrm>
            <a:off x="-2798" y="2059785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48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990575" indent="-380990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cs typeface="Arial" pitchFamily="34" charset="0"/>
              </a:rPr>
              <a:t>Thank You!!</a:t>
            </a:r>
            <a:endParaRPr kumimoji="0" lang="ko-KR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832162-2804-41A4-95DB-54A4B70675FE}"/>
              </a:ext>
            </a:extLst>
          </p:cNvPr>
          <p:cNvSpPr txBox="1"/>
          <p:nvPr/>
        </p:nvSpPr>
        <p:spPr>
          <a:xfrm>
            <a:off x="4052119" y="5367156"/>
            <a:ext cx="41239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srgbClr val="F2A40D"/>
                </a:solidFill>
                <a:effectLst/>
                <a:uLnTx/>
                <a:uFillTx/>
                <a:latin typeface="Arial"/>
                <a:cs typeface="Arial" pitchFamily="34" charset="0"/>
              </a:rPr>
              <a:t>Training of Core Trainers on CPG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srgbClr val="F2A40D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C994B7-514E-435B-8145-773C8F762C44}"/>
              </a:ext>
            </a:extLst>
          </p:cNvPr>
          <p:cNvSpPr txBox="1"/>
          <p:nvPr/>
        </p:nvSpPr>
        <p:spPr>
          <a:xfrm>
            <a:off x="3729023" y="5634797"/>
            <a:ext cx="472835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Management of Asthma in Adults</a:t>
            </a: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 pitchFamily="34" charset="0"/>
              </a:rPr>
              <a:t> (Second Edition)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46CCC8-3D41-493B-BCAB-9222F548EF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6" t="29530" r="7279" b="14734"/>
          <a:stretch/>
        </p:blipFill>
        <p:spPr>
          <a:xfrm>
            <a:off x="5470902" y="3874576"/>
            <a:ext cx="1286359" cy="130958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9942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00CEC-A330-101C-FF6F-FF6E62AD4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FD8BAA-374C-4D2A-663A-C5F10C7A65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r>
              <a:rPr lang="en-US" altLang="ko-KR" sz="3600" b="1" dirty="0">
                <a:solidFill>
                  <a:srgbClr val="32AEB8"/>
                </a:solidFill>
              </a:rPr>
              <a:t>Reliever Therapy - SABA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BA1C78-026F-FE31-6AA2-BDBF37580399}"/>
              </a:ext>
            </a:extLst>
          </p:cNvPr>
          <p:cNvSpPr txBox="1"/>
          <p:nvPr/>
        </p:nvSpPr>
        <p:spPr>
          <a:xfrm>
            <a:off x="323324" y="982176"/>
            <a:ext cx="11497201" cy="5563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/>
              <a:t>EXCESSIVE SABA (≥3 200-dose canisters a year) = RISK OF ASTHMA EXACERBATION AND MORTALITY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Inhaled SABA should NOT BE USE AS MONOTHERAPY</a:t>
            </a:r>
            <a:r>
              <a:rPr lang="en-MY" sz="2400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Monotherapy use is associated with: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Decreased bronchodilator response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Increased airway hyperresponsiveness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Inhaled SABA may be use as a reliever with regular inhaled corticosteroids.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No additional advantage of combination with short-acting muscarinic antagonists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/>
              <a:t>ORAL SABA NOT RECOMMENDED DUE TO HIGHER SIDE EFFECTS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219EAC-BA96-FF35-D61D-F022C3DD93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944" t="13541" r="9406" b="14322"/>
          <a:stretch>
            <a:fillRect/>
          </a:stretch>
        </p:blipFill>
        <p:spPr>
          <a:xfrm flipH="1">
            <a:off x="10048539" y="1965435"/>
            <a:ext cx="1599419" cy="200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24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1C50E-7CAD-6C54-8D27-CCEE9A014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3FC9D-6536-F067-99F4-6C471113A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1224" y="263042"/>
            <a:ext cx="11633376" cy="7680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Reliever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Anti-inflammatory Reliever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E47237-0450-57BA-663F-025AE633CB80}"/>
              </a:ext>
            </a:extLst>
          </p:cNvPr>
          <p:cNvSpPr txBox="1"/>
          <p:nvPr/>
        </p:nvSpPr>
        <p:spPr>
          <a:xfrm>
            <a:off x="347399" y="1201082"/>
            <a:ext cx="11497201" cy="5009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Anti-inflammatory reliever (AIR) contains both low-dose inhaled corticosteroids (ICS) and short or fast-acting bronchodilator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therapy (either ICS with formoterol or ICS with SABA) may be used as reliever therapy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dirty="0"/>
              <a:t>Cochrane systematic review in mild asthma AIR (budesonide-formoterol inhaler) vs regular ICS (budesonide + SABA PRN)</a:t>
            </a:r>
            <a:r>
              <a:rPr lang="en-MY" sz="2400" baseline="30000" dirty="0"/>
              <a:t>24</a:t>
            </a:r>
            <a:endParaRPr lang="en-MY" sz="2400" dirty="0"/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No significant differences in exacerbation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Asthma control better in regular ICS group (but did not reach MCID 0.5)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MY" sz="2400" dirty="0"/>
              <a:t>FENO higher in budesonide-formoterol group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69D79-0BF4-3CA1-0BE9-46A7F846BA82}"/>
              </a:ext>
            </a:extLst>
          </p:cNvPr>
          <p:cNvSpPr txBox="1"/>
          <p:nvPr/>
        </p:nvSpPr>
        <p:spPr>
          <a:xfrm>
            <a:off x="347399" y="6298366"/>
            <a:ext cx="80324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MY" sz="1000" b="0" i="0" u="none" strike="noStrike" baseline="0" dirty="0"/>
              <a:t>24. </a:t>
            </a:r>
            <a:r>
              <a:rPr lang="en-MY" sz="1000" b="0" i="0" u="none" strike="noStrike" baseline="0" dirty="0" err="1"/>
              <a:t>Crossingham</a:t>
            </a:r>
            <a:r>
              <a:rPr lang="en-MY" sz="1000" b="0" i="0" u="none" strike="noStrike" baseline="0" dirty="0"/>
              <a:t> I, et al. Cochrane Database </a:t>
            </a:r>
            <a:r>
              <a:rPr lang="en-MY" sz="1000" b="0" i="0" u="none" strike="noStrike" baseline="0" dirty="0" err="1"/>
              <a:t>Syst</a:t>
            </a:r>
            <a:r>
              <a:rPr lang="en-MY" sz="1000" b="0" i="0" u="none" strike="noStrike" baseline="0" dirty="0"/>
              <a:t> Rev. 2021;5(5):CD013518.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313836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6A178-A6F5-4F9D-34F8-7A4C99237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2D2212-3EB3-90CC-368F-9232562984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187150" y="160559"/>
            <a:ext cx="11633376" cy="7680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Reliever Therapy – </a:t>
            </a:r>
          </a:p>
          <a:p>
            <a:pPr>
              <a:spcBef>
                <a:spcPts val="0"/>
              </a:spcBef>
            </a:pPr>
            <a:r>
              <a:rPr lang="en-US" altLang="ko-KR" sz="3200" b="1" dirty="0">
                <a:solidFill>
                  <a:srgbClr val="32AEB8"/>
                </a:solidFill>
              </a:rPr>
              <a:t>Long Acting </a:t>
            </a:r>
            <a:r>
              <a:rPr lang="en-US" altLang="ko-KR" sz="3200" b="1" dirty="0">
                <a:solidFill>
                  <a:srgbClr val="32AEB8"/>
                </a:solidFill>
                <a:cs typeface="Calibri" panose="020F0502020204030204" pitchFamily="34" charset="0"/>
              </a:rPr>
              <a:t>ß</a:t>
            </a:r>
            <a:r>
              <a:rPr lang="en-US" altLang="ko-KR" sz="3200" b="1" dirty="0">
                <a:solidFill>
                  <a:srgbClr val="32AEB8"/>
                </a:solidFill>
              </a:rPr>
              <a:t>2-Agonists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622320-7906-45D2-CD65-3081A820FE4A}"/>
              </a:ext>
            </a:extLst>
          </p:cNvPr>
          <p:cNvSpPr txBox="1"/>
          <p:nvPr/>
        </p:nvSpPr>
        <p:spPr>
          <a:xfrm>
            <a:off x="347399" y="1201082"/>
            <a:ext cx="11497201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LABA USE WITHOUT ICS IS STRONGLY DISCOURAGED </a:t>
            </a:r>
            <a:r>
              <a:rPr lang="en-MY" sz="2400" dirty="0"/>
              <a:t>due to risk of fatal and non-fatal adverse events.</a:t>
            </a:r>
            <a:r>
              <a:rPr lang="en-MY" sz="2400" baseline="30000" dirty="0"/>
              <a:t>3,26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MY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3776F-DEE4-7A26-B395-A88C0A14AB05}"/>
              </a:ext>
            </a:extLst>
          </p:cNvPr>
          <p:cNvSpPr txBox="1"/>
          <p:nvPr/>
        </p:nvSpPr>
        <p:spPr>
          <a:xfrm>
            <a:off x="347399" y="6246118"/>
            <a:ext cx="80324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u="none" strike="noStrike" baseline="0" dirty="0"/>
              <a:t>3. MoH, Malaysia. Clinical Practice Guidelines Management of Asthma in Adults. Putrajaya: MoH; 2017</a:t>
            </a:r>
          </a:p>
          <a:p>
            <a:pPr algn="l"/>
            <a:r>
              <a:rPr lang="en-MY" sz="1000" b="0" i="0" u="none" strike="noStrike" baseline="0" dirty="0"/>
              <a:t>26. </a:t>
            </a:r>
            <a:r>
              <a:rPr lang="en-US" sz="1000" b="0" i="0" u="none" strike="noStrike" baseline="0" dirty="0"/>
              <a:t>SIGN &amp; BTS. British guideline on the management of asthma. UK: SIGN-BTS; 2019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651061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A2BDE-E785-6E39-9D6F-967807D39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E33D2E-8169-FA00-9835-C16D295132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7149" y="296154"/>
            <a:ext cx="11633376" cy="768085"/>
          </a:xfrm>
        </p:spPr>
        <p:txBody>
          <a:bodyPr/>
          <a:lstStyle/>
          <a:p>
            <a:r>
              <a:rPr lang="en-US" altLang="ko-KR" sz="3200" b="1" dirty="0">
                <a:solidFill>
                  <a:srgbClr val="32AEB8"/>
                </a:solidFill>
              </a:rPr>
              <a:t>Pharmacological treatment - Reliever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93FF66-D14C-E83F-7E87-AF2674D6C7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706" t="16858" r="24397" b="50000"/>
          <a:stretch>
            <a:fillRect/>
          </a:stretch>
        </p:blipFill>
        <p:spPr>
          <a:xfrm>
            <a:off x="1761452" y="1238940"/>
            <a:ext cx="8669095" cy="43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14230"/>
      </p:ext>
    </p:extLst>
  </p:cSld>
  <p:clrMapOvr>
    <a:masterClrMapping/>
  </p:clrMapOvr>
</p:sld>
</file>

<file path=ppt/theme/theme1.xml><?xml version="1.0" encoding="utf-8"?>
<a:theme xmlns:a="http://schemas.openxmlformats.org/drawingml/2006/main" name="2_Contents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2AE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28189</TotalTime>
  <Words>3107</Words>
  <Application>Microsoft Office PowerPoint</Application>
  <PresentationFormat>Widescreen</PresentationFormat>
  <Paragraphs>430</Paragraphs>
  <Slides>56</Slides>
  <Notes>53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5" baseType="lpstr">
      <vt:lpstr>맑은 고딕</vt:lpstr>
      <vt:lpstr>Amasis MT Pro Black</vt:lpstr>
      <vt:lpstr>Aptos</vt:lpstr>
      <vt:lpstr>Arial</vt:lpstr>
      <vt:lpstr>Bradley Hand ITC</vt:lpstr>
      <vt:lpstr>Calibri</vt:lpstr>
      <vt:lpstr>Courier New</vt:lpstr>
      <vt:lpstr>Ink Free</vt:lpstr>
      <vt:lpstr>2_Contents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CPG: Special Groups – Pregnancy, Severe Asthma, Occupational Asthma with Co-morbidities</dc:title>
  <dc:creator>Azza Omar</dc:creator>
  <cp:lastModifiedBy>Aisya Natasya Musa</cp:lastModifiedBy>
  <cp:revision>25</cp:revision>
  <dcterms:created xsi:type="dcterms:W3CDTF">2025-05-05T03:35:44Z</dcterms:created>
  <dcterms:modified xsi:type="dcterms:W3CDTF">2025-08-04T14:11:04Z</dcterms:modified>
</cp:coreProperties>
</file>