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29.xml"/>
  <Override ContentType="application/vnd.openxmlformats-officedocument.presentationml.notesSlide+xml" PartName="/ppt/notesSlides/notesSlide32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28.xml"/>
  <Override ContentType="application/vnd.openxmlformats-officedocument.presentationml.notesSlide+xml" PartName="/ppt/notesSlides/notesSlide33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4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34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25.xml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0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6.xml"/>
  <Override ContentType="application/vnd.openxmlformats-officedocument.presentationml.notesSlide+xml" PartName="/ppt/notesSlides/notesSlide35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31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27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37.xml"/>
  <Override ContentType="application/vnd.openxmlformats-officedocument.presentationml.slideLayout+xml" PartName="/ppt/slideLayouts/slideLayout54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29.xml"/>
  <Override ContentType="application/vnd.openxmlformats-officedocument.presentationml.slideLayout+xml" PartName="/ppt/slideLayouts/slideLayout46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55.xml"/>
  <Override ContentType="application/vnd.openxmlformats-officedocument.presentationml.slideLayout+xml" PartName="/ppt/slideLayouts/slideLayout38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52.xml"/>
  <Override ContentType="application/vnd.openxmlformats-officedocument.presentationml.slideLayout+xml" PartName="/ppt/slideLayouts/slideLayout21.xml"/>
  <Override ContentType="application/vnd.openxmlformats-officedocument.presentationml.slideLayout+xml" PartName="/ppt/slideLayouts/slideLayout47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22.xml"/>
  <Override ContentType="application/vnd.openxmlformats-officedocument.presentationml.slideLayout+xml" PartName="/ppt/slideLayouts/slideLayout35.xml"/>
  <Override ContentType="application/vnd.openxmlformats-officedocument.presentationml.slideLayout+xml" PartName="/ppt/slideLayouts/slideLayout48.xml"/>
  <Override ContentType="application/vnd.openxmlformats-officedocument.presentationml.slideLayout+xml" PartName="/ppt/slideLayouts/slideLayout49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36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3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41.xml"/>
  <Override ContentType="application/vnd.openxmlformats-officedocument.presentationml.slideLayout+xml" PartName="/ppt/slideLayouts/slideLayout23.xml"/>
  <Override ContentType="application/vnd.openxmlformats-officedocument.presentationml.slideLayout+xml" PartName="/ppt/slideLayouts/slideLayout24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40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33.xml"/>
  <Override ContentType="application/vnd.openxmlformats-officedocument.presentationml.slideLayout+xml" PartName="/ppt/slideLayouts/slideLayout25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42.xml"/>
  <Override ContentType="application/vnd.openxmlformats-officedocument.presentationml.slideLayout+xml" PartName="/ppt/slideLayouts/slideLayout34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30.xml"/>
  <Override ContentType="application/vnd.openxmlformats-officedocument.presentationml.slideLayout+xml" PartName="/ppt/slideLayouts/slideLayout56.xml"/>
  <Override ContentType="application/vnd.openxmlformats-officedocument.presentationml.slideLayout+xml" PartName="/ppt/slideLayouts/slideLayout43.xml"/>
  <Override ContentType="application/vnd.openxmlformats-officedocument.presentationml.slideLayout+xml" PartName="/ppt/slideLayouts/slideLayout26.xml"/>
  <Override ContentType="application/vnd.openxmlformats-officedocument.presentationml.slideLayout+xml" PartName="/ppt/slideLayouts/slideLayout51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39.xml"/>
  <Override ContentType="application/vnd.openxmlformats-officedocument.presentationml.slideLayout+xml" PartName="/ppt/slideLayouts/slideLayout57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31.xml"/>
  <Override ContentType="application/vnd.openxmlformats-officedocument.presentationml.slideLayout+xml" PartName="/ppt/slideLayouts/slideLayout50.xml"/>
  <Override ContentType="application/vnd.openxmlformats-officedocument.presentationml.slideLayout+xml" PartName="/ppt/slideLayouts/slideLayout44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8.xml"/>
  <Override ContentType="application/vnd.openxmlformats-officedocument.presentationml.slideLayout+xml" PartName="/ppt/slideLayouts/slideLayout27.xml"/>
  <Override ContentType="application/vnd.openxmlformats-officedocument.presentationml.slideLayout+xml" PartName="/ppt/slideLayouts/slideLayout58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45.xml"/>
  <Override ContentType="application/vnd.openxmlformats-officedocument.presentationml.slideLayout+xml" PartName="/ppt/slideLayouts/slideLayout32.xml"/>
  <Override ContentType="application/vnd.openxmlformats-officedocument.presentationml.slideMaster+xml" PartName="/ppt/slideMasters/slideMaster3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vnd.openxmlformats-officedocument.presentationml.slideMaster+xml" PartName="/ppt/slideMasters/slideMaster4.xml"/>
  <Override ContentType="application/binary" PartName="/ppt/metadata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30.xml"/>
  <Override ContentType="application/vnd.openxmlformats-officedocument.presentationml.slide+xml" PartName="/ppt/slides/slide22.xml"/>
  <Override ContentType="application/vnd.openxmlformats-officedocument.presentationml.slide+xml" PartName="/ppt/slides/slide35.xml"/>
  <Override ContentType="application/vnd.openxmlformats-officedocument.presentationml.slide+xml" PartName="/ppt/slides/slide26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5.xml"/>
  <Override ContentType="application/vnd.openxmlformats-officedocument.presentationml.slide+xml" PartName="/ppt/slides/slide34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33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29.xml"/>
  <Override ContentType="application/vnd.openxmlformats-officedocument.presentationml.slide+xml" PartName="/ppt/slides/slide24.xml"/>
  <Override ContentType="application/vnd.openxmlformats-officedocument.presentationml.slide+xml" PartName="/ppt/slides/slide11.xml"/>
  <Override ContentType="application/vnd.openxmlformats-officedocument.presentationml.slide+xml" PartName="/ppt/slides/slide32.xml"/>
  <Override ContentType="application/vnd.openxmlformats-officedocument.presentationml.slide+xml" PartName="/ppt/slides/slide1.xml"/>
  <Override ContentType="application/vnd.openxmlformats-officedocument.presentationml.slide+xml" PartName="/ppt/slides/slide28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31.xml"/>
  <Override ContentType="application/vnd.openxmlformats-officedocument.presentationml.slide+xml" PartName="/ppt/slides/slide23.xml"/>
  <Override ContentType="application/vnd.openxmlformats-officedocument.presentationml.slide+xml" PartName="/ppt/slides/slide27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theme+xml" PartName="/ppt/theme/theme3.xml"/>
  <Override ContentType="application/vnd.openxmlformats-officedocument.theme+xml" PartName="/ppt/theme/theme4.xml"/>
  <Override ContentType="application/vnd.openxmlformats-officedocument.theme+xml" PartName="/ppt/theme/theme5.xml"/>
</Types>
</file>

<file path=_rels/.rels><?xml version="1.0" encoding="UTF-8" standalone="yes"?>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48" r:id="rId3"/>
    <p:sldMasterId id="2147483666" r:id="rId4"/>
    <p:sldMasterId id="2147483684" r:id="rId5"/>
    <p:sldMasterId id="2147483702" r:id="rId6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  <p:sldId id="261" r:id="rId13"/>
    <p:sldId id="262" r:id="rId14"/>
    <p:sldId id="263" r:id="rId15"/>
    <p:sldId id="264" r:id="rId16"/>
    <p:sldId id="265" r:id="rId17"/>
    <p:sldId id="266" r:id="rId18"/>
    <p:sldId id="267" r:id="rId19"/>
    <p:sldId id="268" r:id="rId20"/>
    <p:sldId id="269" r:id="rId21"/>
    <p:sldId id="270" r:id="rId22"/>
    <p:sldId id="271" r:id="rId23"/>
    <p:sldId id="272" r:id="rId24"/>
    <p:sldId id="273" r:id="rId25"/>
    <p:sldId id="274" r:id="rId26"/>
    <p:sldId id="275" r:id="rId27"/>
    <p:sldId id="276" r:id="rId28"/>
    <p:sldId id="277" r:id="rId29"/>
    <p:sldId id="278" r:id="rId30"/>
    <p:sldId id="279" r:id="rId31"/>
    <p:sldId id="280" r:id="rId32"/>
    <p:sldId id="281" r:id="rId33"/>
    <p:sldId id="282" r:id="rId34"/>
    <p:sldId id="283" r:id="rId35"/>
    <p:sldId id="284" r:id="rId36"/>
    <p:sldId id="285" r:id="rId37"/>
    <p:sldId id="286" r:id="rId38"/>
    <p:sldId id="287" r:id="rId39"/>
    <p:sldId id="288" r:id="rId40"/>
    <p:sldId id="289" r:id="rId41"/>
    <p:sldId id="290" r:id="rId42"/>
  </p:sldIdLst>
  <p:sldSz cy="6858000" cx="12192000"/>
  <p:notesSz cx="6858000" cy="9144000"/>
  <p:embeddedFontLst>
    <p:embeddedFont>
      <p:font typeface="Architects Daughter"/>
      <p:regular r:id="rId43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GoogleSlidesCustomDataVersion2">
      <go:slidesCustomData xmlns:go="http://customooxmlschemas.google.com/" r:id="rId44" roundtripDataSignature="AMtx7mgDM7S8vXJE3vKF+aofduAZxZu0wg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_rels/presentation.xml.rels><?xml version="1.0" encoding="UTF-8" standalone="yes"?><Relationships xmlns="http://schemas.openxmlformats.org/package/2006/relationships"><Relationship Id="rId40" Type="http://schemas.openxmlformats.org/officeDocument/2006/relationships/slide" Target="slides/slide33.xml"/><Relationship Id="rId20" Type="http://schemas.openxmlformats.org/officeDocument/2006/relationships/slide" Target="slides/slide13.xml"/><Relationship Id="rId42" Type="http://schemas.openxmlformats.org/officeDocument/2006/relationships/slide" Target="slides/slide35.xml"/><Relationship Id="rId41" Type="http://schemas.openxmlformats.org/officeDocument/2006/relationships/slide" Target="slides/slide34.xml"/><Relationship Id="rId22" Type="http://schemas.openxmlformats.org/officeDocument/2006/relationships/slide" Target="slides/slide15.xml"/><Relationship Id="rId44" Type="http://customschemas.google.com/relationships/presentationmetadata" Target="metadata"/><Relationship Id="rId21" Type="http://schemas.openxmlformats.org/officeDocument/2006/relationships/slide" Target="slides/slide14.xml"/><Relationship Id="rId43" Type="http://schemas.openxmlformats.org/officeDocument/2006/relationships/font" Target="fonts/ArchitectsDaughter-regular.fntdata"/><Relationship Id="rId24" Type="http://schemas.openxmlformats.org/officeDocument/2006/relationships/slide" Target="slides/slide17.xml"/><Relationship Id="rId23" Type="http://schemas.openxmlformats.org/officeDocument/2006/relationships/slide" Target="slides/slide16.xml"/><Relationship Id="rId1" Type="http://schemas.openxmlformats.org/officeDocument/2006/relationships/theme" Target="theme/theme4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slideMaster" Target="slideMasters/slideMaster2.xml"/><Relationship Id="rId9" Type="http://schemas.openxmlformats.org/officeDocument/2006/relationships/slide" Target="slides/slide2.xml"/><Relationship Id="rId26" Type="http://schemas.openxmlformats.org/officeDocument/2006/relationships/slide" Target="slides/slide19.xml"/><Relationship Id="rId25" Type="http://schemas.openxmlformats.org/officeDocument/2006/relationships/slide" Target="slides/slide18.xml"/><Relationship Id="rId28" Type="http://schemas.openxmlformats.org/officeDocument/2006/relationships/slide" Target="slides/slide21.xml"/><Relationship Id="rId27" Type="http://schemas.openxmlformats.org/officeDocument/2006/relationships/slide" Target="slides/slide20.xml"/><Relationship Id="rId5" Type="http://schemas.openxmlformats.org/officeDocument/2006/relationships/slideMaster" Target="slideMasters/slideMaster3.xml"/><Relationship Id="rId6" Type="http://schemas.openxmlformats.org/officeDocument/2006/relationships/slideMaster" Target="slideMasters/slideMaster4.xml"/><Relationship Id="rId29" Type="http://schemas.openxmlformats.org/officeDocument/2006/relationships/slide" Target="slides/slide22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31" Type="http://schemas.openxmlformats.org/officeDocument/2006/relationships/slide" Target="slides/slide24.xml"/><Relationship Id="rId30" Type="http://schemas.openxmlformats.org/officeDocument/2006/relationships/slide" Target="slides/slide23.xml"/><Relationship Id="rId11" Type="http://schemas.openxmlformats.org/officeDocument/2006/relationships/slide" Target="slides/slide4.xml"/><Relationship Id="rId33" Type="http://schemas.openxmlformats.org/officeDocument/2006/relationships/slide" Target="slides/slide26.xml"/><Relationship Id="rId10" Type="http://schemas.openxmlformats.org/officeDocument/2006/relationships/slide" Target="slides/slide3.xml"/><Relationship Id="rId32" Type="http://schemas.openxmlformats.org/officeDocument/2006/relationships/slide" Target="slides/slide25.xml"/><Relationship Id="rId13" Type="http://schemas.openxmlformats.org/officeDocument/2006/relationships/slide" Target="slides/slide6.xml"/><Relationship Id="rId35" Type="http://schemas.openxmlformats.org/officeDocument/2006/relationships/slide" Target="slides/slide28.xml"/><Relationship Id="rId12" Type="http://schemas.openxmlformats.org/officeDocument/2006/relationships/slide" Target="slides/slide5.xml"/><Relationship Id="rId34" Type="http://schemas.openxmlformats.org/officeDocument/2006/relationships/slide" Target="slides/slide27.xml"/><Relationship Id="rId15" Type="http://schemas.openxmlformats.org/officeDocument/2006/relationships/slide" Target="slides/slide8.xml"/><Relationship Id="rId37" Type="http://schemas.openxmlformats.org/officeDocument/2006/relationships/slide" Target="slides/slide30.xml"/><Relationship Id="rId14" Type="http://schemas.openxmlformats.org/officeDocument/2006/relationships/slide" Target="slides/slide7.xml"/><Relationship Id="rId36" Type="http://schemas.openxmlformats.org/officeDocument/2006/relationships/slide" Target="slides/slide29.xml"/><Relationship Id="rId17" Type="http://schemas.openxmlformats.org/officeDocument/2006/relationships/slide" Target="slides/slide10.xml"/><Relationship Id="rId39" Type="http://schemas.openxmlformats.org/officeDocument/2006/relationships/slide" Target="slides/slide32.xml"/><Relationship Id="rId16" Type="http://schemas.openxmlformats.org/officeDocument/2006/relationships/slide" Target="slides/slide9.xml"/><Relationship Id="rId38" Type="http://schemas.openxmlformats.org/officeDocument/2006/relationships/slide" Target="slides/slide31.xml"/><Relationship Id="rId19" Type="http://schemas.openxmlformats.org/officeDocument/2006/relationships/slide" Target="slides/slide12.xml"/><Relationship Id="rId18" Type="http://schemas.openxmlformats.org/officeDocument/2006/relationships/slide" Target="slides/slide11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/>
          <p:nvPr>
            <p:ph idx="2" type="hdr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4" name="Google Shape;4;n"/>
          <p:cNvSpPr txBox="1"/>
          <p:nvPr>
            <p:ph idx="10" type="dt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" name="Google Shape;5;n"/>
          <p:cNvSpPr/>
          <p:nvPr>
            <p:ph idx="3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" name="Google Shape;6;n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228600" lvl="2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228600" lvl="3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228600" lvl="4" marL="22860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228600" lvl="5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228600" lvl="6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228600" lvl="7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228600" lvl="8" marL="4114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" name="Google Shape;7;n"/>
          <p:cNvSpPr txBox="1"/>
          <p:nvPr>
            <p:ph idx="11" type="ftr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n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MY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26" name="Shape 3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" name="Google Shape;327;p1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28" name="Google Shape;328;p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10" name="Shape 4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1" name="Google Shape;411;p10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12" name="Google Shape;412;p1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19" name="Shape 4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0" name="Google Shape;420;p11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21" name="Google Shape;421;p1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32" name="Shape 4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3" name="Google Shape;433;p12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34" name="Google Shape;434;p1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41" name="Shape 4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2" name="Google Shape;442;p13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43" name="Google Shape;443;p1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50" name="Shape 4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1" name="Google Shape;451;p14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52" name="Google Shape;452;p14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59" name="Shape 4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" name="Google Shape;460;p15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61" name="Google Shape;461;p15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68" name="Shape 4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9" name="Google Shape;469;p16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70" name="Google Shape;470;p16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77" name="Shape 4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8" name="Google Shape;478;p17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79" name="Google Shape;479;p17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86" name="Shape 4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7" name="Google Shape;487;p18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88" name="Google Shape;488;p18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94" name="Shape 4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5" name="Google Shape;495;p19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96" name="Google Shape;496;p19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36" name="Shape 3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" name="Google Shape;337;p2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38" name="Google Shape;338;p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3" name="Shape 5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4" name="Google Shape;504;p20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05" name="Google Shape;505;p2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13" name="Shape 5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4" name="Google Shape;514;p21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15" name="Google Shape;515;p2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22" name="Shape 5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3" name="Google Shape;523;p22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24" name="Google Shape;524;p2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31" name="Shape 5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" name="Google Shape;532;p23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33" name="Google Shape;533;p2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40" name="Shape 5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1" name="Google Shape;541;p24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42" name="Google Shape;542;p24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50" name="Shape 5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1" name="Google Shape;551;p25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52" name="Google Shape;552;p25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60" name="Shape 5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1" name="Google Shape;561;p26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62" name="Google Shape;562;p26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69" name="Shape 5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0" name="Google Shape;570;p27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71" name="Google Shape;571;p27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78" name="Shape 5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9" name="Google Shape;579;p28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80" name="Google Shape;580;p28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88" name="Shape 5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9" name="Google Shape;589;p29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90" name="Google Shape;590;p29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46" name="Shape 3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7" name="Google Shape;347;p3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48" name="Google Shape;348;p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97" name="Shape 5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8" name="Google Shape;598;p30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99" name="Google Shape;599;p3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06" name="Shape 6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7" name="Google Shape;607;p31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08" name="Google Shape;608;p3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16" name="Shape 6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7" name="Google Shape;617;p32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18" name="Google Shape;618;p3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25" name="Shape 6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6" name="Google Shape;626;p33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27" name="Google Shape;627;p3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35" name="Shape 6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6" name="Google Shape;636;p34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37" name="Google Shape;637;p34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45" name="Shape 6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6" name="Google Shape;646;p35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47" name="Google Shape;647;p35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55" name="Shape 3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6" name="Google Shape;356;p4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57" name="Google Shape;357;p4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64" name="Shape 3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5" name="Google Shape;365;p5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66" name="Google Shape;366;p5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73" name="Shape 3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4" name="Google Shape;374;p6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5" name="Google Shape;375;p6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82" name="Shape 3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3" name="Google Shape;383;p7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84" name="Google Shape;384;p7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91" name="Shape 3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2" name="Google Shape;392;p8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93" name="Google Shape;393;p8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01" name="Shape 4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2" name="Google Shape;402;p9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03" name="Google Shape;403;p9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png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png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9.jpg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2.png"/><Relationship Id="rId3" Type="http://schemas.openxmlformats.org/officeDocument/2006/relationships/image" Target="../media/image3.png"/></Relationships>
</file>

<file path=ppt/slideLayouts/_rels/slideLayout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.png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4.png"/><Relationship Id="rId3" Type="http://schemas.openxmlformats.org/officeDocument/2006/relationships/image" Target="../media/image7.png"/></Relationships>
</file>

<file path=ppt/slideLayouts/_rels/slideLayout2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7.png"/></Relationships>
</file>

<file path=ppt/slideLayouts/_rels/slideLayout2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5.png"/></Relationships>
</file>

<file path=ppt/slideLayouts/_rels/slideLayout2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6.png"/></Relationships>
</file>

<file path=ppt/slideLayouts/_rels/slideLayout2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9.jpg"/></Relationships>
</file>

<file path=ppt/slideLayouts/_rels/slideLayout3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2.png"/><Relationship Id="rId3" Type="http://schemas.openxmlformats.org/officeDocument/2006/relationships/image" Target="../media/image3.png"/></Relationships>
</file>

<file path=ppt/slideLayouts/_rels/slideLayout3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1.png"/></Relationships>
</file>

<file path=ppt/slideLayouts/_rels/slideLayout3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4.png"/></Relationships>
</file>

<file path=ppt/slideLayouts/_rels/slideLayout3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5.png"/></Relationships>
</file>

<file path=ppt/slideLayouts/_rels/slideLayout4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6.png"/></Relationships>
</file>

<file path=ppt/slideLayouts/_rels/slideLayout4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9.jpg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Relationship Id="rId3" Type="http://schemas.openxmlformats.org/officeDocument/2006/relationships/image" Target="../media/image7.png"/></Relationships>
</file>

<file path=ppt/slideLayouts/_rels/slideLayout5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Relationship Id="rId2" Type="http://schemas.openxmlformats.org/officeDocument/2006/relationships/image" Target="../media/image10.png"/></Relationships>
</file>

<file path=ppt/slideLayouts/_rels/slideLayout5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Relationship Id="rId2" Type="http://schemas.openxmlformats.org/officeDocument/2006/relationships/image" Target="../media/image10.png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Relationship Id="rId3" Type="http://schemas.openxmlformats.org/officeDocument/2006/relationships/image" Target="../media/image3.png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7.png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ver Slide layout">
  <p:cSld name="Cover Slide layout">
    <p:bg>
      <p:bgPr>
        <a:solidFill>
          <a:schemeClr val="accent1"/>
        </a:solidFill>
      </p:bgPr>
    </p:bg>
    <p:spTree>
      <p:nvGrpSpPr>
        <p:cNvPr id="10" name="Shape 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Google Shape;11;p37"/>
          <p:cNvSpPr txBox="1"/>
          <p:nvPr>
            <p:ph idx="1" type="body"/>
          </p:nvPr>
        </p:nvSpPr>
        <p:spPr>
          <a:xfrm>
            <a:off x="5135893" y="2393204"/>
            <a:ext cx="7056107" cy="1440161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853"/>
              </a:spcBef>
              <a:spcAft>
                <a:spcPts val="0"/>
              </a:spcAft>
              <a:buClr>
                <a:schemeClr val="lt1"/>
              </a:buClr>
              <a:buSzPts val="4267"/>
              <a:buFont typeface="Arial"/>
              <a:buNone/>
              <a:defRPr b="0" i="0" sz="4267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465645" lvl="1" marL="914400" marR="0" rtl="0" algn="l">
              <a:spcBef>
                <a:spcPts val="747"/>
              </a:spcBef>
              <a:spcAft>
                <a:spcPts val="0"/>
              </a:spcAft>
              <a:buClr>
                <a:schemeClr val="dk1"/>
              </a:buClr>
              <a:buSzPts val="3733"/>
              <a:buFont typeface="Arial"/>
              <a:buChar char="–"/>
              <a:defRPr b="0" i="0" sz="3733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431800" lvl="2" marL="1371600" marR="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b="0" i="0" sz="3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97954" lvl="3" marL="1828800" marR="0" rtl="0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7"/>
              <a:buFont typeface="Arial"/>
              <a:buChar char="–"/>
              <a:defRPr b="0" i="0" sz="2667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97954" lvl="4" marL="2286000" marR="0" rtl="0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7"/>
              <a:buFont typeface="Arial"/>
              <a:buChar char="»"/>
              <a:defRPr b="0" i="0" sz="2667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97954" lvl="5" marL="2743200" marR="0" rtl="0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7"/>
              <a:buFont typeface="Arial"/>
              <a:buChar char="•"/>
              <a:defRPr b="0" i="0" sz="2667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97954" lvl="6" marL="3200400" marR="0" rtl="0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7"/>
              <a:buFont typeface="Arial"/>
              <a:buChar char="•"/>
              <a:defRPr b="0" i="0" sz="2667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97954" lvl="7" marL="3657600" marR="0" rtl="0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7"/>
              <a:buFont typeface="Arial"/>
              <a:buChar char="•"/>
              <a:defRPr b="0" i="0" sz="2667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97954" lvl="8" marL="4114800" marR="0" rtl="0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7"/>
              <a:buFont typeface="Arial"/>
              <a:buChar char="•"/>
              <a:defRPr b="0" i="0" sz="2667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2" name="Google Shape;12;p37"/>
          <p:cNvSpPr txBox="1"/>
          <p:nvPr>
            <p:ph idx="2" type="body"/>
          </p:nvPr>
        </p:nvSpPr>
        <p:spPr>
          <a:xfrm>
            <a:off x="5135696" y="3929373"/>
            <a:ext cx="7056107" cy="65175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-228600" lvl="0" marL="457200" marR="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67"/>
              <a:buFont typeface="Arial"/>
              <a:buNone/>
              <a:defRPr b="0" i="0" sz="1867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465645" lvl="1" marL="914400" marR="0" rtl="0" algn="l">
              <a:spcBef>
                <a:spcPts val="747"/>
              </a:spcBef>
              <a:spcAft>
                <a:spcPts val="0"/>
              </a:spcAft>
              <a:buClr>
                <a:schemeClr val="dk1"/>
              </a:buClr>
              <a:buSzPts val="3733"/>
              <a:buFont typeface="Arial"/>
              <a:buChar char="–"/>
              <a:defRPr b="0" i="0" sz="3733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431800" lvl="2" marL="1371600" marR="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b="0" i="0" sz="3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97954" lvl="3" marL="1828800" marR="0" rtl="0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7"/>
              <a:buFont typeface="Arial"/>
              <a:buChar char="–"/>
              <a:defRPr b="0" i="0" sz="2667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97954" lvl="4" marL="2286000" marR="0" rtl="0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7"/>
              <a:buFont typeface="Arial"/>
              <a:buChar char="»"/>
              <a:defRPr b="0" i="0" sz="2667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97954" lvl="5" marL="2743200" marR="0" rtl="0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7"/>
              <a:buFont typeface="Arial"/>
              <a:buChar char="•"/>
              <a:defRPr b="0" i="0" sz="2667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97954" lvl="6" marL="3200400" marR="0" rtl="0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7"/>
              <a:buFont typeface="Arial"/>
              <a:buChar char="•"/>
              <a:defRPr b="0" i="0" sz="2667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97954" lvl="7" marL="3657600" marR="0" rtl="0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7"/>
              <a:buFont typeface="Arial"/>
              <a:buChar char="•"/>
              <a:defRPr b="0" i="0" sz="2667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97954" lvl="8" marL="4114800" marR="0" rtl="0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7"/>
              <a:buFont typeface="Arial"/>
              <a:buChar char="•"/>
              <a:defRPr b="0" i="0" sz="2667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_Images and Contents Layout">
  <p:cSld name="1_Images and Contents Layout">
    <p:spTree>
      <p:nvGrpSpPr>
        <p:cNvPr id="67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p46"/>
          <p:cNvSpPr/>
          <p:nvPr/>
        </p:nvSpPr>
        <p:spPr>
          <a:xfrm>
            <a:off x="0" y="3909485"/>
            <a:ext cx="12192000" cy="294851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60950" lIns="121900" spcFirstLastPara="1" rIns="121900" wrap="square" tIns="6095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9" name="Google Shape;69;p46"/>
          <p:cNvSpPr txBox="1"/>
          <p:nvPr>
            <p:ph idx="1" type="body"/>
          </p:nvPr>
        </p:nvSpPr>
        <p:spPr>
          <a:xfrm>
            <a:off x="0" y="242176"/>
            <a:ext cx="12192000" cy="76808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-228600" lvl="0" marL="457200" marR="0" rtl="0" algn="ctr">
              <a:spcBef>
                <a:spcPts val="960"/>
              </a:spcBef>
              <a:spcAft>
                <a:spcPts val="0"/>
              </a:spcAft>
              <a:buClr>
                <a:srgbClr val="3F3F3F"/>
              </a:buClr>
              <a:buSzPts val="4800"/>
              <a:buFont typeface="Arial"/>
              <a:buNone/>
              <a:defRPr b="0" i="0" sz="48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465645" lvl="1" marL="914400" marR="0" rtl="0" algn="l">
              <a:spcBef>
                <a:spcPts val="747"/>
              </a:spcBef>
              <a:spcAft>
                <a:spcPts val="0"/>
              </a:spcAft>
              <a:buClr>
                <a:schemeClr val="dk1"/>
              </a:buClr>
              <a:buSzPts val="3733"/>
              <a:buFont typeface="Arial"/>
              <a:buChar char="–"/>
              <a:defRPr b="0" i="0" sz="3733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431800" lvl="2" marL="1371600" marR="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b="0" i="0" sz="3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97954" lvl="3" marL="1828800" marR="0" rtl="0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7"/>
              <a:buFont typeface="Arial"/>
              <a:buChar char="–"/>
              <a:defRPr b="0" i="0" sz="2667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97954" lvl="4" marL="2286000" marR="0" rtl="0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7"/>
              <a:buFont typeface="Arial"/>
              <a:buChar char="»"/>
              <a:defRPr b="0" i="0" sz="2667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97954" lvl="5" marL="2743200" marR="0" rtl="0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7"/>
              <a:buFont typeface="Arial"/>
              <a:buChar char="•"/>
              <a:defRPr b="0" i="0" sz="2667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97954" lvl="6" marL="3200400" marR="0" rtl="0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7"/>
              <a:buFont typeface="Arial"/>
              <a:buChar char="•"/>
              <a:defRPr b="0" i="0" sz="2667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97954" lvl="7" marL="3657600" marR="0" rtl="0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7"/>
              <a:buFont typeface="Arial"/>
              <a:buChar char="•"/>
              <a:defRPr b="0" i="0" sz="2667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97954" lvl="8" marL="4114800" marR="0" rtl="0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7"/>
              <a:buFont typeface="Arial"/>
              <a:buChar char="•"/>
              <a:defRPr b="0" i="0" sz="2667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0" name="Google Shape;70;p46"/>
          <p:cNvSpPr txBox="1"/>
          <p:nvPr>
            <p:ph idx="2" type="body"/>
          </p:nvPr>
        </p:nvSpPr>
        <p:spPr>
          <a:xfrm>
            <a:off x="0" y="1010261"/>
            <a:ext cx="12192000" cy="38404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-228600" lvl="0" marL="457200" marR="0" rtl="0" algn="ctr">
              <a:spcBef>
                <a:spcPts val="373"/>
              </a:spcBef>
              <a:spcAft>
                <a:spcPts val="0"/>
              </a:spcAft>
              <a:buClr>
                <a:srgbClr val="3F3F3F"/>
              </a:buClr>
              <a:buSzPts val="1867"/>
              <a:buFont typeface="Arial"/>
              <a:buNone/>
              <a:defRPr b="0" i="0" sz="1867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465645" lvl="1" marL="914400" marR="0" rtl="0" algn="l">
              <a:spcBef>
                <a:spcPts val="747"/>
              </a:spcBef>
              <a:spcAft>
                <a:spcPts val="0"/>
              </a:spcAft>
              <a:buClr>
                <a:schemeClr val="dk1"/>
              </a:buClr>
              <a:buSzPts val="3733"/>
              <a:buFont typeface="Arial"/>
              <a:buChar char="–"/>
              <a:defRPr b="0" i="0" sz="3733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431800" lvl="2" marL="1371600" marR="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b="0" i="0" sz="3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97954" lvl="3" marL="1828800" marR="0" rtl="0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7"/>
              <a:buFont typeface="Arial"/>
              <a:buChar char="–"/>
              <a:defRPr b="0" i="0" sz="2667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97954" lvl="4" marL="2286000" marR="0" rtl="0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7"/>
              <a:buFont typeface="Arial"/>
              <a:buChar char="»"/>
              <a:defRPr b="0" i="0" sz="2667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97954" lvl="5" marL="2743200" marR="0" rtl="0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7"/>
              <a:buFont typeface="Arial"/>
              <a:buChar char="•"/>
              <a:defRPr b="0" i="0" sz="2667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97954" lvl="6" marL="3200400" marR="0" rtl="0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7"/>
              <a:buFont typeface="Arial"/>
              <a:buChar char="•"/>
              <a:defRPr b="0" i="0" sz="2667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97954" lvl="7" marL="3657600" marR="0" rtl="0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7"/>
              <a:buFont typeface="Arial"/>
              <a:buChar char="•"/>
              <a:defRPr b="0" i="0" sz="2667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97954" lvl="8" marL="4114800" marR="0" rtl="0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7"/>
              <a:buFont typeface="Arial"/>
              <a:buChar char="•"/>
              <a:defRPr b="0" i="0" sz="2667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pic>
        <p:nvPicPr>
          <p:cNvPr descr="D:\Fullppt\005-PNG이미지\노트북.png" id="71" name="Google Shape;71;p46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3407701" y="1508787"/>
            <a:ext cx="9640360" cy="4903243"/>
          </a:xfrm>
          <a:prstGeom prst="rect">
            <a:avLst/>
          </a:prstGeom>
          <a:noFill/>
          <a:ln>
            <a:noFill/>
          </a:ln>
        </p:spPr>
      </p:pic>
      <p:sp>
        <p:nvSpPr>
          <p:cNvPr id="72" name="Google Shape;72;p46"/>
          <p:cNvSpPr/>
          <p:nvPr>
            <p:ph idx="3" type="pic"/>
          </p:nvPr>
        </p:nvSpPr>
        <p:spPr>
          <a:xfrm>
            <a:off x="6017974" y="2168343"/>
            <a:ext cx="4620289" cy="3416807"/>
          </a:xfrm>
          <a:prstGeom prst="rect">
            <a:avLst/>
          </a:prstGeom>
          <a:solidFill>
            <a:srgbClr val="F2F2F2"/>
          </a:solidFill>
          <a:ln>
            <a:noFill/>
          </a:ln>
        </p:spPr>
      </p:sp>
      <p:sp>
        <p:nvSpPr>
          <p:cNvPr id="73" name="Google Shape;73;p46"/>
          <p:cNvSpPr/>
          <p:nvPr/>
        </p:nvSpPr>
        <p:spPr>
          <a:xfrm>
            <a:off x="623392" y="4485118"/>
            <a:ext cx="4032448" cy="1344149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2_Images and Contents Layout">
  <p:cSld name="2_Images and Contents Layout"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47"/>
          <p:cNvSpPr txBox="1"/>
          <p:nvPr>
            <p:ph idx="1" type="body"/>
          </p:nvPr>
        </p:nvSpPr>
        <p:spPr>
          <a:xfrm>
            <a:off x="0" y="242176"/>
            <a:ext cx="12192000" cy="76808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-228600" lvl="0" marL="457200" marR="0" rtl="0" algn="ctr">
              <a:spcBef>
                <a:spcPts val="96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Arial"/>
              <a:buNone/>
              <a:defRPr b="0" i="0" sz="4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465645" lvl="1" marL="914400" marR="0" rtl="0" algn="l">
              <a:spcBef>
                <a:spcPts val="747"/>
              </a:spcBef>
              <a:spcAft>
                <a:spcPts val="0"/>
              </a:spcAft>
              <a:buClr>
                <a:schemeClr val="dk1"/>
              </a:buClr>
              <a:buSzPts val="3733"/>
              <a:buFont typeface="Arial"/>
              <a:buChar char="–"/>
              <a:defRPr b="0" i="0" sz="3733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431800" lvl="2" marL="1371600" marR="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b="0" i="0" sz="3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97954" lvl="3" marL="1828800" marR="0" rtl="0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7"/>
              <a:buFont typeface="Arial"/>
              <a:buChar char="–"/>
              <a:defRPr b="0" i="0" sz="2667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97954" lvl="4" marL="2286000" marR="0" rtl="0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7"/>
              <a:buFont typeface="Arial"/>
              <a:buChar char="»"/>
              <a:defRPr b="0" i="0" sz="2667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97954" lvl="5" marL="2743200" marR="0" rtl="0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7"/>
              <a:buFont typeface="Arial"/>
              <a:buChar char="•"/>
              <a:defRPr b="0" i="0" sz="2667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97954" lvl="6" marL="3200400" marR="0" rtl="0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7"/>
              <a:buFont typeface="Arial"/>
              <a:buChar char="•"/>
              <a:defRPr b="0" i="0" sz="2667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97954" lvl="7" marL="3657600" marR="0" rtl="0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7"/>
              <a:buFont typeface="Arial"/>
              <a:buChar char="•"/>
              <a:defRPr b="0" i="0" sz="2667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97954" lvl="8" marL="4114800" marR="0" rtl="0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7"/>
              <a:buFont typeface="Arial"/>
              <a:buChar char="•"/>
              <a:defRPr b="0" i="0" sz="2667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6" name="Google Shape;76;p47"/>
          <p:cNvSpPr txBox="1"/>
          <p:nvPr>
            <p:ph idx="2" type="body"/>
          </p:nvPr>
        </p:nvSpPr>
        <p:spPr>
          <a:xfrm>
            <a:off x="0" y="1010261"/>
            <a:ext cx="12192000" cy="38404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-228600" lvl="0" marL="457200" marR="0" rtl="0" algn="ctr">
              <a:spcBef>
                <a:spcPts val="373"/>
              </a:spcBef>
              <a:spcAft>
                <a:spcPts val="0"/>
              </a:spcAft>
              <a:buClr>
                <a:srgbClr val="3F3F3F"/>
              </a:buClr>
              <a:buSzPts val="1867"/>
              <a:buFont typeface="Arial"/>
              <a:buNone/>
              <a:defRPr b="0" i="0" sz="1867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465645" lvl="1" marL="914400" marR="0" rtl="0" algn="l">
              <a:spcBef>
                <a:spcPts val="747"/>
              </a:spcBef>
              <a:spcAft>
                <a:spcPts val="0"/>
              </a:spcAft>
              <a:buClr>
                <a:schemeClr val="dk1"/>
              </a:buClr>
              <a:buSzPts val="3733"/>
              <a:buFont typeface="Arial"/>
              <a:buChar char="–"/>
              <a:defRPr b="0" i="0" sz="3733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431800" lvl="2" marL="1371600" marR="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b="0" i="0" sz="3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97954" lvl="3" marL="1828800" marR="0" rtl="0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7"/>
              <a:buFont typeface="Arial"/>
              <a:buChar char="–"/>
              <a:defRPr b="0" i="0" sz="2667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97954" lvl="4" marL="2286000" marR="0" rtl="0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7"/>
              <a:buFont typeface="Arial"/>
              <a:buChar char="»"/>
              <a:defRPr b="0" i="0" sz="2667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97954" lvl="5" marL="2743200" marR="0" rtl="0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7"/>
              <a:buFont typeface="Arial"/>
              <a:buChar char="•"/>
              <a:defRPr b="0" i="0" sz="2667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97954" lvl="6" marL="3200400" marR="0" rtl="0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7"/>
              <a:buFont typeface="Arial"/>
              <a:buChar char="•"/>
              <a:defRPr b="0" i="0" sz="2667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97954" lvl="7" marL="3657600" marR="0" rtl="0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7"/>
              <a:buFont typeface="Arial"/>
              <a:buChar char="•"/>
              <a:defRPr b="0" i="0" sz="2667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97954" lvl="8" marL="4114800" marR="0" rtl="0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7"/>
              <a:buFont typeface="Arial"/>
              <a:buChar char="•"/>
              <a:defRPr b="0" i="0" sz="2667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7" name="Google Shape;77;p47"/>
          <p:cNvSpPr/>
          <p:nvPr/>
        </p:nvSpPr>
        <p:spPr>
          <a:xfrm>
            <a:off x="0" y="2346339"/>
            <a:ext cx="12192000" cy="294851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60950" lIns="121900" spcFirstLastPara="1" rIns="121900" wrap="square" tIns="6095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D:\Fullppt\PNG이미지\핸드폰2.png" id="78" name="Google Shape;78;p47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8030944" y="1389641"/>
            <a:ext cx="3825696" cy="4632841"/>
          </a:xfrm>
          <a:prstGeom prst="rect">
            <a:avLst/>
          </a:prstGeom>
          <a:noFill/>
          <a:ln>
            <a:noFill/>
          </a:ln>
        </p:spPr>
      </p:pic>
      <p:sp>
        <p:nvSpPr>
          <p:cNvPr id="79" name="Google Shape;79;p47"/>
          <p:cNvSpPr/>
          <p:nvPr>
            <p:ph idx="3" type="pic"/>
          </p:nvPr>
        </p:nvSpPr>
        <p:spPr>
          <a:xfrm>
            <a:off x="9840416" y="1566977"/>
            <a:ext cx="1344149" cy="3408139"/>
          </a:xfrm>
          <a:prstGeom prst="rect">
            <a:avLst/>
          </a:prstGeom>
          <a:solidFill>
            <a:srgbClr val="F2F2F2"/>
          </a:solidFill>
          <a:ln>
            <a:noFill/>
          </a:ln>
        </p:spPr>
      </p:sp>
      <p:sp>
        <p:nvSpPr>
          <p:cNvPr id="80" name="Google Shape;80;p47"/>
          <p:cNvSpPr/>
          <p:nvPr>
            <p:ph idx="4" type="pic"/>
          </p:nvPr>
        </p:nvSpPr>
        <p:spPr>
          <a:xfrm>
            <a:off x="7524359" y="1681512"/>
            <a:ext cx="2206355" cy="3408139"/>
          </a:xfrm>
          <a:prstGeom prst="rect">
            <a:avLst/>
          </a:prstGeom>
          <a:solidFill>
            <a:srgbClr val="F2F2F2"/>
          </a:solidFill>
          <a:ln>
            <a:noFill/>
          </a:ln>
        </p:spPr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5_Images and Contents Layout">
  <p:cSld name="5_Images and Contents Layout">
    <p:bg>
      <p:bgPr>
        <a:solidFill>
          <a:schemeClr val="accent1"/>
        </a:solidFill>
      </p:bgPr>
    </p:bg>
    <p:spTree>
      <p:nvGrpSpPr>
        <p:cNvPr id="8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p48"/>
          <p:cNvSpPr/>
          <p:nvPr>
            <p:ph idx="2" type="pic"/>
          </p:nvPr>
        </p:nvSpPr>
        <p:spPr>
          <a:xfrm>
            <a:off x="0" y="-1"/>
            <a:ext cx="12192000" cy="4102100"/>
          </a:xfrm>
          <a:prstGeom prst="rect">
            <a:avLst/>
          </a:prstGeom>
          <a:solidFill>
            <a:srgbClr val="F2F2F2"/>
          </a:solidFill>
          <a:ln>
            <a:noFill/>
          </a:ln>
        </p:spPr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6_Images and Contents Layout">
  <p:cSld name="6_Images and Contents Layout"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49"/>
          <p:cNvSpPr txBox="1"/>
          <p:nvPr>
            <p:ph idx="1" type="body"/>
          </p:nvPr>
        </p:nvSpPr>
        <p:spPr>
          <a:xfrm>
            <a:off x="4175787" y="242176"/>
            <a:ext cx="8016213" cy="76808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-228600" lvl="0" marL="457200" marR="0" rtl="0" algn="l">
              <a:spcBef>
                <a:spcPts val="960"/>
              </a:spcBef>
              <a:spcAft>
                <a:spcPts val="0"/>
              </a:spcAft>
              <a:buClr>
                <a:srgbClr val="3F3F3F"/>
              </a:buClr>
              <a:buSzPts val="4800"/>
              <a:buFont typeface="Arial"/>
              <a:buNone/>
              <a:defRPr b="0" i="0" sz="48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465645" lvl="1" marL="914400" marR="0" rtl="0" algn="l">
              <a:spcBef>
                <a:spcPts val="747"/>
              </a:spcBef>
              <a:spcAft>
                <a:spcPts val="0"/>
              </a:spcAft>
              <a:buClr>
                <a:schemeClr val="dk1"/>
              </a:buClr>
              <a:buSzPts val="3733"/>
              <a:buFont typeface="Arial"/>
              <a:buChar char="–"/>
              <a:defRPr b="0" i="0" sz="3733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431800" lvl="2" marL="1371600" marR="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b="0" i="0" sz="3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97954" lvl="3" marL="1828800" marR="0" rtl="0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7"/>
              <a:buFont typeface="Arial"/>
              <a:buChar char="–"/>
              <a:defRPr b="0" i="0" sz="2667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97954" lvl="4" marL="2286000" marR="0" rtl="0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7"/>
              <a:buFont typeface="Arial"/>
              <a:buChar char="»"/>
              <a:defRPr b="0" i="0" sz="2667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97954" lvl="5" marL="2743200" marR="0" rtl="0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7"/>
              <a:buFont typeface="Arial"/>
              <a:buChar char="•"/>
              <a:defRPr b="0" i="0" sz="2667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97954" lvl="6" marL="3200400" marR="0" rtl="0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7"/>
              <a:buFont typeface="Arial"/>
              <a:buChar char="•"/>
              <a:defRPr b="0" i="0" sz="2667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97954" lvl="7" marL="3657600" marR="0" rtl="0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7"/>
              <a:buFont typeface="Arial"/>
              <a:buChar char="•"/>
              <a:defRPr b="0" i="0" sz="2667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97954" lvl="8" marL="4114800" marR="0" rtl="0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7"/>
              <a:buFont typeface="Arial"/>
              <a:buChar char="•"/>
              <a:defRPr b="0" i="0" sz="2667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5" name="Google Shape;85;p49"/>
          <p:cNvSpPr txBox="1"/>
          <p:nvPr>
            <p:ph idx="2" type="body"/>
          </p:nvPr>
        </p:nvSpPr>
        <p:spPr>
          <a:xfrm>
            <a:off x="4175787" y="1010261"/>
            <a:ext cx="8016213" cy="38404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-228600" lvl="0" marL="457200" marR="0" rtl="0" algn="l">
              <a:spcBef>
                <a:spcPts val="373"/>
              </a:spcBef>
              <a:spcAft>
                <a:spcPts val="0"/>
              </a:spcAft>
              <a:buClr>
                <a:srgbClr val="3F3F3F"/>
              </a:buClr>
              <a:buSzPts val="1867"/>
              <a:buFont typeface="Arial"/>
              <a:buNone/>
              <a:defRPr b="0" i="0" sz="1867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465645" lvl="1" marL="914400" marR="0" rtl="0" algn="l">
              <a:spcBef>
                <a:spcPts val="747"/>
              </a:spcBef>
              <a:spcAft>
                <a:spcPts val="0"/>
              </a:spcAft>
              <a:buClr>
                <a:schemeClr val="dk1"/>
              </a:buClr>
              <a:buSzPts val="3733"/>
              <a:buFont typeface="Arial"/>
              <a:buChar char="–"/>
              <a:defRPr b="0" i="0" sz="3733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431800" lvl="2" marL="1371600" marR="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b="0" i="0" sz="3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97954" lvl="3" marL="1828800" marR="0" rtl="0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7"/>
              <a:buFont typeface="Arial"/>
              <a:buChar char="–"/>
              <a:defRPr b="0" i="0" sz="2667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97954" lvl="4" marL="2286000" marR="0" rtl="0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7"/>
              <a:buFont typeface="Arial"/>
              <a:buChar char="»"/>
              <a:defRPr b="0" i="0" sz="2667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97954" lvl="5" marL="2743200" marR="0" rtl="0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7"/>
              <a:buFont typeface="Arial"/>
              <a:buChar char="•"/>
              <a:defRPr b="0" i="0" sz="2667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97954" lvl="6" marL="3200400" marR="0" rtl="0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7"/>
              <a:buFont typeface="Arial"/>
              <a:buChar char="•"/>
              <a:defRPr b="0" i="0" sz="2667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97954" lvl="7" marL="3657600" marR="0" rtl="0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7"/>
              <a:buFont typeface="Arial"/>
              <a:buChar char="•"/>
              <a:defRPr b="0" i="0" sz="2667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97954" lvl="8" marL="4114800" marR="0" rtl="0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7"/>
              <a:buFont typeface="Arial"/>
              <a:buChar char="•"/>
              <a:defRPr b="0" i="0" sz="2667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6" name="Google Shape;86;p49"/>
          <p:cNvSpPr/>
          <p:nvPr>
            <p:ph idx="3" type="pic"/>
          </p:nvPr>
        </p:nvSpPr>
        <p:spPr>
          <a:xfrm>
            <a:off x="0" y="-1"/>
            <a:ext cx="4079776" cy="6858001"/>
          </a:xfrm>
          <a:prstGeom prst="rect">
            <a:avLst/>
          </a:prstGeom>
          <a:solidFill>
            <a:srgbClr val="F2F2F2"/>
          </a:solidFill>
          <a:ln>
            <a:noFill/>
          </a:ln>
        </p:spPr>
      </p:sp>
      <p:sp>
        <p:nvSpPr>
          <p:cNvPr id="87" name="Google Shape;87;p49"/>
          <p:cNvSpPr/>
          <p:nvPr>
            <p:ph idx="4" type="pic"/>
          </p:nvPr>
        </p:nvSpPr>
        <p:spPr>
          <a:xfrm>
            <a:off x="4195293" y="1508787"/>
            <a:ext cx="4079776" cy="5349213"/>
          </a:xfrm>
          <a:prstGeom prst="rect">
            <a:avLst/>
          </a:prstGeom>
          <a:solidFill>
            <a:srgbClr val="F2F2F2"/>
          </a:solidFill>
          <a:ln>
            <a:noFill/>
          </a:ln>
        </p:spPr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_Images and Contents Layout">
  <p:cSld name="3_Images and Contents Layout">
    <p:spTree>
      <p:nvGrpSpPr>
        <p:cNvPr id="88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50"/>
          <p:cNvSpPr/>
          <p:nvPr/>
        </p:nvSpPr>
        <p:spPr>
          <a:xfrm>
            <a:off x="0" y="548680"/>
            <a:ext cx="8592277" cy="57606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60950" lIns="121900" spcFirstLastPara="1" rIns="121900" wrap="square" tIns="6095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0" name="Google Shape;90;p50"/>
          <p:cNvSpPr/>
          <p:nvPr>
            <p:ph idx="2" type="pic"/>
          </p:nvPr>
        </p:nvSpPr>
        <p:spPr>
          <a:xfrm>
            <a:off x="180829" y="260650"/>
            <a:ext cx="2592288" cy="6336701"/>
          </a:xfrm>
          <a:prstGeom prst="rect">
            <a:avLst/>
          </a:prstGeom>
          <a:solidFill>
            <a:srgbClr val="F2F2F2"/>
          </a:solidFill>
          <a:ln>
            <a:noFill/>
          </a:ln>
        </p:spPr>
      </p:sp>
      <p:sp>
        <p:nvSpPr>
          <p:cNvPr id="91" name="Google Shape;91;p50"/>
          <p:cNvSpPr/>
          <p:nvPr>
            <p:ph idx="3" type="pic"/>
          </p:nvPr>
        </p:nvSpPr>
        <p:spPr>
          <a:xfrm>
            <a:off x="2965139" y="260650"/>
            <a:ext cx="2592288" cy="6336701"/>
          </a:xfrm>
          <a:prstGeom prst="rect">
            <a:avLst/>
          </a:prstGeom>
          <a:solidFill>
            <a:srgbClr val="F2F2F2"/>
          </a:solidFill>
          <a:ln>
            <a:noFill/>
          </a:ln>
        </p:spPr>
      </p:sp>
      <p:sp>
        <p:nvSpPr>
          <p:cNvPr id="92" name="Google Shape;92;p50"/>
          <p:cNvSpPr/>
          <p:nvPr>
            <p:ph idx="4" type="pic"/>
          </p:nvPr>
        </p:nvSpPr>
        <p:spPr>
          <a:xfrm>
            <a:off x="5749448" y="260650"/>
            <a:ext cx="2592288" cy="6336701"/>
          </a:xfrm>
          <a:prstGeom prst="rect">
            <a:avLst/>
          </a:prstGeom>
          <a:solidFill>
            <a:srgbClr val="F2F2F2"/>
          </a:solidFill>
          <a:ln>
            <a:noFill/>
          </a:ln>
        </p:spPr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7_Images and Contents Layout">
  <p:cSld name="7_Images and Contents Layout">
    <p:bg>
      <p:bgPr>
        <a:solidFill>
          <a:schemeClr val="accent1"/>
        </a:solidFill>
      </p:bgPr>
    </p:bg>
    <p:spTree>
      <p:nvGrpSpPr>
        <p:cNvPr id="93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p51"/>
          <p:cNvSpPr/>
          <p:nvPr>
            <p:ph idx="2" type="pic"/>
          </p:nvPr>
        </p:nvSpPr>
        <p:spPr>
          <a:xfrm>
            <a:off x="8592277" y="356659"/>
            <a:ext cx="2880000" cy="2880000"/>
          </a:xfrm>
          <a:prstGeom prst="rect">
            <a:avLst/>
          </a:prstGeom>
          <a:solidFill>
            <a:srgbClr val="F2F2F2"/>
          </a:solidFill>
          <a:ln>
            <a:noFill/>
          </a:ln>
        </p:spPr>
      </p:sp>
      <p:sp>
        <p:nvSpPr>
          <p:cNvPr id="95" name="Google Shape;95;p51"/>
          <p:cNvSpPr/>
          <p:nvPr>
            <p:ph idx="3" type="pic"/>
          </p:nvPr>
        </p:nvSpPr>
        <p:spPr>
          <a:xfrm>
            <a:off x="8592277" y="3621021"/>
            <a:ext cx="2880000" cy="2880000"/>
          </a:xfrm>
          <a:prstGeom prst="rect">
            <a:avLst/>
          </a:prstGeom>
          <a:solidFill>
            <a:srgbClr val="F2F2F2"/>
          </a:solidFill>
          <a:ln>
            <a:noFill/>
          </a:ln>
        </p:spPr>
      </p:sp>
      <p:sp>
        <p:nvSpPr>
          <p:cNvPr id="96" name="Google Shape;96;p51"/>
          <p:cNvSpPr/>
          <p:nvPr>
            <p:ph idx="4" type="pic"/>
          </p:nvPr>
        </p:nvSpPr>
        <p:spPr>
          <a:xfrm>
            <a:off x="5314951" y="356659"/>
            <a:ext cx="2880000" cy="2880000"/>
          </a:xfrm>
          <a:prstGeom prst="rect">
            <a:avLst/>
          </a:prstGeom>
          <a:solidFill>
            <a:srgbClr val="F2F2F2"/>
          </a:solidFill>
          <a:ln>
            <a:noFill/>
          </a:ln>
        </p:spPr>
      </p:sp>
      <p:sp>
        <p:nvSpPr>
          <p:cNvPr id="97" name="Google Shape;97;p51"/>
          <p:cNvSpPr/>
          <p:nvPr>
            <p:ph idx="5" type="pic"/>
          </p:nvPr>
        </p:nvSpPr>
        <p:spPr>
          <a:xfrm>
            <a:off x="5314951" y="3621021"/>
            <a:ext cx="2880000" cy="2880000"/>
          </a:xfrm>
          <a:prstGeom prst="rect">
            <a:avLst/>
          </a:prstGeom>
          <a:solidFill>
            <a:srgbClr val="F2F2F2"/>
          </a:solidFill>
          <a:ln>
            <a:noFill/>
          </a:ln>
        </p:spPr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hapes sets layout">
  <p:cSld name="shapes sets layout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98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p52"/>
          <p:cNvSpPr txBox="1"/>
          <p:nvPr>
            <p:ph idx="1" type="body"/>
          </p:nvPr>
        </p:nvSpPr>
        <p:spPr>
          <a:xfrm>
            <a:off x="323528" y="123479"/>
            <a:ext cx="11573197" cy="72424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-228600" lvl="0" marL="457200" marR="0" rtl="0" algn="ctr">
              <a:spcBef>
                <a:spcPts val="1080"/>
              </a:spcBef>
              <a:spcAft>
                <a:spcPts val="0"/>
              </a:spcAft>
              <a:buClr>
                <a:srgbClr val="262626"/>
              </a:buClr>
              <a:buSzPts val="5400"/>
              <a:buFont typeface="Arial"/>
              <a:buNone/>
              <a:defRPr b="0" i="0" sz="5400" u="none" cap="none" strike="noStrik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465645" lvl="1" marL="914400" marR="0" rtl="0" algn="l">
              <a:spcBef>
                <a:spcPts val="747"/>
              </a:spcBef>
              <a:spcAft>
                <a:spcPts val="0"/>
              </a:spcAft>
              <a:buClr>
                <a:schemeClr val="dk1"/>
              </a:buClr>
              <a:buSzPts val="3733"/>
              <a:buFont typeface="Arial"/>
              <a:buChar char="–"/>
              <a:defRPr b="0" i="0" sz="3733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431800" lvl="2" marL="1371600" marR="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b="0" i="0" sz="3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97954" lvl="3" marL="1828800" marR="0" rtl="0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7"/>
              <a:buFont typeface="Arial"/>
              <a:buChar char="–"/>
              <a:defRPr b="0" i="0" sz="2667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97954" lvl="4" marL="2286000" marR="0" rtl="0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7"/>
              <a:buFont typeface="Arial"/>
              <a:buChar char="»"/>
              <a:defRPr b="0" i="0" sz="2667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97954" lvl="5" marL="2743200" marR="0" rtl="0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7"/>
              <a:buFont typeface="Arial"/>
              <a:buChar char="•"/>
              <a:defRPr b="0" i="0" sz="2667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97954" lvl="6" marL="3200400" marR="0" rtl="0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7"/>
              <a:buFont typeface="Arial"/>
              <a:buChar char="•"/>
              <a:defRPr b="0" i="0" sz="2667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97954" lvl="7" marL="3657600" marR="0" rtl="0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7"/>
              <a:buFont typeface="Arial"/>
              <a:buChar char="•"/>
              <a:defRPr b="0" i="0" sz="2667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97954" lvl="8" marL="4114800" marR="0" rtl="0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7"/>
              <a:buFont typeface="Arial"/>
              <a:buChar char="•"/>
              <a:defRPr b="0" i="0" sz="2667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icon sets layout">
  <p:cSld name="icon sets layout">
    <p:spTree>
      <p:nvGrpSpPr>
        <p:cNvPr id="100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p53"/>
          <p:cNvSpPr txBox="1"/>
          <p:nvPr>
            <p:ph idx="1" type="body"/>
          </p:nvPr>
        </p:nvSpPr>
        <p:spPr>
          <a:xfrm>
            <a:off x="0" y="164638"/>
            <a:ext cx="12192000" cy="76808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-228600" lvl="0" marL="457200" marR="0" rtl="0" algn="ctr">
              <a:spcBef>
                <a:spcPts val="960"/>
              </a:spcBef>
              <a:spcAft>
                <a:spcPts val="0"/>
              </a:spcAft>
              <a:buClr>
                <a:srgbClr val="3F3F3F"/>
              </a:buClr>
              <a:buSzPts val="4800"/>
              <a:buFont typeface="Arial"/>
              <a:buNone/>
              <a:defRPr b="0" i="0" sz="48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465645" lvl="1" marL="914400" marR="0" rtl="0" algn="l">
              <a:spcBef>
                <a:spcPts val="747"/>
              </a:spcBef>
              <a:spcAft>
                <a:spcPts val="0"/>
              </a:spcAft>
              <a:buClr>
                <a:schemeClr val="dk1"/>
              </a:buClr>
              <a:buSzPts val="3733"/>
              <a:buFont typeface="Arial"/>
              <a:buChar char="–"/>
              <a:defRPr b="0" i="0" sz="3733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431800" lvl="2" marL="1371600" marR="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b="0" i="0" sz="3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97954" lvl="3" marL="1828800" marR="0" rtl="0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7"/>
              <a:buFont typeface="Arial"/>
              <a:buChar char="–"/>
              <a:defRPr b="0" i="0" sz="2667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97954" lvl="4" marL="2286000" marR="0" rtl="0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7"/>
              <a:buFont typeface="Arial"/>
              <a:buChar char="»"/>
              <a:defRPr b="0" i="0" sz="2667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97954" lvl="5" marL="2743200" marR="0" rtl="0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7"/>
              <a:buFont typeface="Arial"/>
              <a:buChar char="•"/>
              <a:defRPr b="0" i="0" sz="2667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97954" lvl="6" marL="3200400" marR="0" rtl="0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7"/>
              <a:buFont typeface="Arial"/>
              <a:buChar char="•"/>
              <a:defRPr b="0" i="0" sz="2667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97954" lvl="7" marL="3657600" marR="0" rtl="0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7"/>
              <a:buFont typeface="Arial"/>
              <a:buChar char="•"/>
              <a:defRPr b="0" i="0" sz="2667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97954" lvl="8" marL="4114800" marR="0" rtl="0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7"/>
              <a:buFont typeface="Arial"/>
              <a:buChar char="•"/>
              <a:defRPr b="0" i="0" sz="2667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02" name="Google Shape;102;p53"/>
          <p:cNvSpPr/>
          <p:nvPr/>
        </p:nvSpPr>
        <p:spPr>
          <a:xfrm>
            <a:off x="472011" y="1508786"/>
            <a:ext cx="3799787" cy="4865561"/>
          </a:xfrm>
          <a:prstGeom prst="roundRect">
            <a:avLst>
              <a:gd fmla="val 3968" name="adj"/>
            </a:avLst>
          </a:prstGeom>
          <a:solidFill>
            <a:schemeClr val="accen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3" name="Google Shape;103;p53"/>
          <p:cNvSpPr/>
          <p:nvPr/>
        </p:nvSpPr>
        <p:spPr>
          <a:xfrm>
            <a:off x="709243" y="1796667"/>
            <a:ext cx="144693" cy="4320631"/>
          </a:xfrm>
          <a:prstGeom prst="roundRect">
            <a:avLst>
              <a:gd fmla="val 50000" name="adj"/>
            </a:avLst>
          </a:prstGeom>
          <a:solidFill>
            <a:schemeClr val="lt1">
              <a:alpha val="40784"/>
            </a:schemeClr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4" name="Google Shape;104;p53"/>
          <p:cNvSpPr/>
          <p:nvPr/>
        </p:nvSpPr>
        <p:spPr>
          <a:xfrm rot="5400000">
            <a:off x="3456857" y="1650935"/>
            <a:ext cx="669775" cy="669775"/>
          </a:xfrm>
          <a:prstGeom prst="halfFrame">
            <a:avLst>
              <a:gd fmla="val 23728" name="adj1"/>
              <a:gd fmla="val 24642" name="adj2"/>
            </a:avLst>
          </a:prstGeom>
          <a:solidFill>
            <a:schemeClr val="lt1">
              <a:alpha val="22745"/>
            </a:schemeClr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Agenda Layout">
  <p:cSld name="Agenda Layout">
    <p:spTree>
      <p:nvGrpSpPr>
        <p:cNvPr id="106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p55"/>
          <p:cNvSpPr/>
          <p:nvPr/>
        </p:nvSpPr>
        <p:spPr>
          <a:xfrm>
            <a:off x="-3472" y="0"/>
            <a:ext cx="2112235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E:\002-KIMS BUSINESS\007-02-Fullslidesppt-Contents\20161228\02-edu\bulb-item2.png" id="108" name="Google Shape;108;p55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1052645" y="1250975"/>
            <a:ext cx="2112235" cy="468794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E:\002-KIMS BUSINESS\007-02-Fullslidesppt-Contents\20161228\02-edu\bulb-item.png" id="109" name="Google Shape;109;p55"/>
          <p:cNvPicPr preferRelativeResize="0"/>
          <p:nvPr/>
        </p:nvPicPr>
        <p:blipFill rotWithShape="1">
          <a:blip r:embed="rId3">
            <a:alphaModFix/>
          </a:blip>
          <a:srcRect b="0" l="0" r="50000" t="0"/>
          <a:stretch/>
        </p:blipFill>
        <p:spPr>
          <a:xfrm>
            <a:off x="1052646" y="1250975"/>
            <a:ext cx="1056117" cy="468794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_Agenda Layout">
  <p:cSld name="1_Agenda Layout">
    <p:spTree>
      <p:nvGrpSpPr>
        <p:cNvPr id="110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p56"/>
          <p:cNvSpPr/>
          <p:nvPr/>
        </p:nvSpPr>
        <p:spPr>
          <a:xfrm>
            <a:off x="-3472" y="0"/>
            <a:ext cx="2112235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E:\002-KIMS BUSINESS\007-02-Fullslidesppt-Contents\20161228\02-edu\bulb-item2.png" id="112" name="Google Shape;112;p56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422314" y="3909054"/>
            <a:ext cx="1260665" cy="279795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4_Images and Contents Layout">
  <p:cSld name="4_Images and Contents Layout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8"/>
          <p:cNvSpPr/>
          <p:nvPr>
            <p:ph idx="2" type="pic"/>
          </p:nvPr>
        </p:nvSpPr>
        <p:spPr>
          <a:xfrm>
            <a:off x="0" y="-1"/>
            <a:ext cx="4079776" cy="6858001"/>
          </a:xfrm>
          <a:prstGeom prst="rect">
            <a:avLst/>
          </a:prstGeom>
          <a:solidFill>
            <a:srgbClr val="F2F2F2"/>
          </a:solidFill>
          <a:ln>
            <a:noFill/>
          </a:ln>
        </p:spPr>
      </p:sp>
      <p:sp>
        <p:nvSpPr>
          <p:cNvPr id="15" name="Google Shape;15;p38"/>
          <p:cNvSpPr/>
          <p:nvPr/>
        </p:nvSpPr>
        <p:spPr>
          <a:xfrm>
            <a:off x="4748225" y="0"/>
            <a:ext cx="48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2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" name="Google Shape;16;p38"/>
          <p:cNvSpPr/>
          <p:nvPr/>
        </p:nvSpPr>
        <p:spPr>
          <a:xfrm>
            <a:off x="4796225" y="1749000"/>
            <a:ext cx="240000" cy="3360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2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_Basic Layout">
  <p:cSld name="3_Basic Layout">
    <p:spTree>
      <p:nvGrpSpPr>
        <p:cNvPr id="113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57"/>
          <p:cNvSpPr/>
          <p:nvPr/>
        </p:nvSpPr>
        <p:spPr>
          <a:xfrm>
            <a:off x="0" y="4533123"/>
            <a:ext cx="12192000" cy="232487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60950" lIns="121900" spcFirstLastPara="1" rIns="121900" wrap="square" tIns="6095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5" name="Google Shape;115;p57"/>
          <p:cNvSpPr txBox="1"/>
          <p:nvPr>
            <p:ph idx="1" type="body"/>
          </p:nvPr>
        </p:nvSpPr>
        <p:spPr>
          <a:xfrm>
            <a:off x="0" y="164638"/>
            <a:ext cx="12192000" cy="76808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-228600" lvl="0" marL="457200" marR="0" rtl="0" algn="ctr">
              <a:spcBef>
                <a:spcPts val="960"/>
              </a:spcBef>
              <a:spcAft>
                <a:spcPts val="0"/>
              </a:spcAft>
              <a:buClr>
                <a:srgbClr val="3F3F3F"/>
              </a:buClr>
              <a:buSzPts val="4800"/>
              <a:buFont typeface="Arial"/>
              <a:buNone/>
              <a:defRPr b="0" i="0" sz="48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465645" lvl="1" marL="914400" marR="0" rtl="0" algn="l">
              <a:spcBef>
                <a:spcPts val="747"/>
              </a:spcBef>
              <a:spcAft>
                <a:spcPts val="0"/>
              </a:spcAft>
              <a:buClr>
                <a:schemeClr val="dk1"/>
              </a:buClr>
              <a:buSzPts val="3733"/>
              <a:buFont typeface="Arial"/>
              <a:buChar char="–"/>
              <a:defRPr b="0" i="0" sz="3733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431800" lvl="2" marL="1371600" marR="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b="0" i="0" sz="3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97954" lvl="3" marL="1828800" marR="0" rtl="0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7"/>
              <a:buFont typeface="Arial"/>
              <a:buChar char="–"/>
              <a:defRPr b="0" i="0" sz="2667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97954" lvl="4" marL="2286000" marR="0" rtl="0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7"/>
              <a:buFont typeface="Arial"/>
              <a:buChar char="»"/>
              <a:defRPr b="0" i="0" sz="2667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97954" lvl="5" marL="2743200" marR="0" rtl="0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7"/>
              <a:buFont typeface="Arial"/>
              <a:buChar char="•"/>
              <a:defRPr b="0" i="0" sz="2667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97954" lvl="6" marL="3200400" marR="0" rtl="0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7"/>
              <a:buFont typeface="Arial"/>
              <a:buChar char="•"/>
              <a:defRPr b="0" i="0" sz="2667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97954" lvl="7" marL="3657600" marR="0" rtl="0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7"/>
              <a:buFont typeface="Arial"/>
              <a:buChar char="•"/>
              <a:defRPr b="0" i="0" sz="2667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97954" lvl="8" marL="4114800" marR="0" rtl="0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7"/>
              <a:buFont typeface="Arial"/>
              <a:buChar char="•"/>
              <a:defRPr b="0" i="0" sz="2667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16" name="Google Shape;116;p57"/>
          <p:cNvSpPr txBox="1"/>
          <p:nvPr>
            <p:ph idx="2" type="body"/>
          </p:nvPr>
        </p:nvSpPr>
        <p:spPr>
          <a:xfrm>
            <a:off x="0" y="932723"/>
            <a:ext cx="12192000" cy="38404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-228600" lvl="0" marL="457200" marR="0" rtl="0" algn="ctr">
              <a:spcBef>
                <a:spcPts val="373"/>
              </a:spcBef>
              <a:spcAft>
                <a:spcPts val="0"/>
              </a:spcAft>
              <a:buClr>
                <a:srgbClr val="3F3F3F"/>
              </a:buClr>
              <a:buSzPts val="1867"/>
              <a:buFont typeface="Arial"/>
              <a:buNone/>
              <a:defRPr b="0" i="0" sz="1867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465645" lvl="1" marL="914400" marR="0" rtl="0" algn="l">
              <a:spcBef>
                <a:spcPts val="747"/>
              </a:spcBef>
              <a:spcAft>
                <a:spcPts val="0"/>
              </a:spcAft>
              <a:buClr>
                <a:schemeClr val="dk1"/>
              </a:buClr>
              <a:buSzPts val="3733"/>
              <a:buFont typeface="Arial"/>
              <a:buChar char="–"/>
              <a:defRPr b="0" i="0" sz="3733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431800" lvl="2" marL="1371600" marR="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b="0" i="0" sz="3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97954" lvl="3" marL="1828800" marR="0" rtl="0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7"/>
              <a:buFont typeface="Arial"/>
              <a:buChar char="–"/>
              <a:defRPr b="0" i="0" sz="2667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97954" lvl="4" marL="2286000" marR="0" rtl="0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7"/>
              <a:buFont typeface="Arial"/>
              <a:buChar char="»"/>
              <a:defRPr b="0" i="0" sz="2667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97954" lvl="5" marL="2743200" marR="0" rtl="0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7"/>
              <a:buFont typeface="Arial"/>
              <a:buChar char="•"/>
              <a:defRPr b="0" i="0" sz="2667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97954" lvl="6" marL="3200400" marR="0" rtl="0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7"/>
              <a:buFont typeface="Arial"/>
              <a:buChar char="•"/>
              <a:defRPr b="0" i="0" sz="2667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97954" lvl="7" marL="3657600" marR="0" rtl="0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7"/>
              <a:buFont typeface="Arial"/>
              <a:buChar char="•"/>
              <a:defRPr b="0" i="0" sz="2667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97954" lvl="8" marL="4114800" marR="0" rtl="0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7"/>
              <a:buFont typeface="Arial"/>
              <a:buChar char="•"/>
              <a:defRPr b="0" i="0" sz="2667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17" name="Google Shape;117;p57"/>
          <p:cNvSpPr/>
          <p:nvPr/>
        </p:nvSpPr>
        <p:spPr>
          <a:xfrm>
            <a:off x="5391415" y="3813043"/>
            <a:ext cx="1440160" cy="1440160"/>
          </a:xfrm>
          <a:prstGeom prst="ellipse">
            <a:avLst/>
          </a:prstGeom>
          <a:solidFill>
            <a:schemeClr val="accent1"/>
          </a:solidFill>
          <a:ln cap="flat" cmpd="sng" w="6350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E:\002-KIMS BUSINESS\007-02-Fullslidesppt-Contents\20161228\02-edu\bulb-item.png" id="118" name="Google Shape;118;p57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5877409" y="4013590"/>
            <a:ext cx="468171" cy="1039068"/>
          </a:xfrm>
          <a:prstGeom prst="rect">
            <a:avLst/>
          </a:prstGeom>
          <a:noFill/>
          <a:ln>
            <a:noFill/>
          </a:ln>
        </p:spPr>
      </p:pic>
      <p:sp>
        <p:nvSpPr>
          <p:cNvPr id="119" name="Google Shape;119;p57"/>
          <p:cNvSpPr txBox="1"/>
          <p:nvPr/>
        </p:nvSpPr>
        <p:spPr>
          <a:xfrm>
            <a:off x="-2798" y="2059785"/>
            <a:ext cx="12192000" cy="76808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4800"/>
              <a:buFont typeface="Arial"/>
              <a:buNone/>
            </a:pPr>
            <a:r>
              <a:rPr b="1" lang="en-MY" sz="4800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rPr>
              <a:t>Thank You!!</a:t>
            </a:r>
            <a:endParaRPr b="1" sz="4800">
              <a:solidFill>
                <a:srgbClr val="3F3F3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0" name="Google Shape;120;p57"/>
          <p:cNvSpPr txBox="1"/>
          <p:nvPr/>
        </p:nvSpPr>
        <p:spPr>
          <a:xfrm>
            <a:off x="4052119" y="5367156"/>
            <a:ext cx="4123924" cy="37965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MY" sz="1867">
                <a:solidFill>
                  <a:srgbClr val="F2A40D"/>
                </a:solidFill>
                <a:latin typeface="Arial"/>
                <a:ea typeface="Arial"/>
                <a:cs typeface="Arial"/>
                <a:sym typeface="Arial"/>
              </a:rPr>
              <a:t>Training of Core Trainers on CPG</a:t>
            </a:r>
            <a:endParaRPr b="1" sz="1867">
              <a:solidFill>
                <a:srgbClr val="F2A40D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1" name="Google Shape;121;p57"/>
          <p:cNvSpPr txBox="1"/>
          <p:nvPr/>
        </p:nvSpPr>
        <p:spPr>
          <a:xfrm>
            <a:off x="3729023" y="5634797"/>
            <a:ext cx="4728358" cy="66697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MY" sz="1867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Management of Asthma in Adults</a:t>
            </a:r>
            <a:endParaRPr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MY" sz="1867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 (Second Edition)</a:t>
            </a:r>
            <a:endParaRPr b="1" sz="1867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22" name="Google Shape;122;p57"/>
          <p:cNvPicPr preferRelativeResize="0"/>
          <p:nvPr/>
        </p:nvPicPr>
        <p:blipFill rotWithShape="1">
          <a:blip r:embed="rId3">
            <a:alphaModFix/>
          </a:blip>
          <a:srcRect b="14733" l="5916" r="7278" t="29530"/>
          <a:stretch/>
        </p:blipFill>
        <p:spPr>
          <a:xfrm>
            <a:off x="5470902" y="3874576"/>
            <a:ext cx="1286359" cy="1309585"/>
          </a:xfrm>
          <a:prstGeom prst="ellipse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asic Layout">
  <p:cSld name="Basic Layout">
    <p:spTree>
      <p:nvGrpSpPr>
        <p:cNvPr id="123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p58"/>
          <p:cNvSpPr txBox="1"/>
          <p:nvPr>
            <p:ph idx="1" type="body"/>
          </p:nvPr>
        </p:nvSpPr>
        <p:spPr>
          <a:xfrm>
            <a:off x="0" y="164638"/>
            <a:ext cx="12192000" cy="76808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-228600" lvl="0" marL="457200" marR="0" rtl="0" algn="ctr">
              <a:spcBef>
                <a:spcPts val="960"/>
              </a:spcBef>
              <a:spcAft>
                <a:spcPts val="0"/>
              </a:spcAft>
              <a:buClr>
                <a:srgbClr val="3F3F3F"/>
              </a:buClr>
              <a:buSzPts val="4800"/>
              <a:buFont typeface="Arial"/>
              <a:buNone/>
              <a:defRPr b="0" i="0" sz="48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465645" lvl="1" marL="914400" marR="0" rtl="0" algn="l">
              <a:spcBef>
                <a:spcPts val="747"/>
              </a:spcBef>
              <a:spcAft>
                <a:spcPts val="0"/>
              </a:spcAft>
              <a:buClr>
                <a:schemeClr val="dk1"/>
              </a:buClr>
              <a:buSzPts val="3733"/>
              <a:buFont typeface="Arial"/>
              <a:buChar char="–"/>
              <a:defRPr b="0" i="0" sz="3733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431800" lvl="2" marL="1371600" marR="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b="0" i="0" sz="3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97954" lvl="3" marL="1828800" marR="0" rtl="0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7"/>
              <a:buFont typeface="Arial"/>
              <a:buChar char="–"/>
              <a:defRPr b="0" i="0" sz="2667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97954" lvl="4" marL="2286000" marR="0" rtl="0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7"/>
              <a:buFont typeface="Arial"/>
              <a:buChar char="»"/>
              <a:defRPr b="0" i="0" sz="2667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97954" lvl="5" marL="2743200" marR="0" rtl="0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7"/>
              <a:buFont typeface="Arial"/>
              <a:buChar char="•"/>
              <a:defRPr b="0" i="0" sz="2667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97954" lvl="6" marL="3200400" marR="0" rtl="0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7"/>
              <a:buFont typeface="Arial"/>
              <a:buChar char="•"/>
              <a:defRPr b="0" i="0" sz="2667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97954" lvl="7" marL="3657600" marR="0" rtl="0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7"/>
              <a:buFont typeface="Arial"/>
              <a:buChar char="•"/>
              <a:defRPr b="0" i="0" sz="2667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97954" lvl="8" marL="4114800" marR="0" rtl="0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7"/>
              <a:buFont typeface="Arial"/>
              <a:buChar char="•"/>
              <a:defRPr b="0" i="0" sz="2667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25" name="Google Shape;125;p58"/>
          <p:cNvSpPr txBox="1"/>
          <p:nvPr>
            <p:ph idx="2" type="body"/>
          </p:nvPr>
        </p:nvSpPr>
        <p:spPr>
          <a:xfrm>
            <a:off x="0" y="932723"/>
            <a:ext cx="12192000" cy="38404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-228600" lvl="0" marL="457200" marR="0" rtl="0" algn="ctr">
              <a:spcBef>
                <a:spcPts val="373"/>
              </a:spcBef>
              <a:spcAft>
                <a:spcPts val="0"/>
              </a:spcAft>
              <a:buClr>
                <a:srgbClr val="3F3F3F"/>
              </a:buClr>
              <a:buSzPts val="1867"/>
              <a:buFont typeface="Arial"/>
              <a:buNone/>
              <a:defRPr b="0" i="0" sz="1867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465645" lvl="1" marL="914400" marR="0" rtl="0" algn="l">
              <a:spcBef>
                <a:spcPts val="747"/>
              </a:spcBef>
              <a:spcAft>
                <a:spcPts val="0"/>
              </a:spcAft>
              <a:buClr>
                <a:schemeClr val="dk1"/>
              </a:buClr>
              <a:buSzPts val="3733"/>
              <a:buFont typeface="Arial"/>
              <a:buChar char="–"/>
              <a:defRPr b="0" i="0" sz="3733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431800" lvl="2" marL="1371600" marR="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b="0" i="0" sz="3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97954" lvl="3" marL="1828800" marR="0" rtl="0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7"/>
              <a:buFont typeface="Arial"/>
              <a:buChar char="–"/>
              <a:defRPr b="0" i="0" sz="2667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97954" lvl="4" marL="2286000" marR="0" rtl="0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7"/>
              <a:buFont typeface="Arial"/>
              <a:buChar char="»"/>
              <a:defRPr b="0" i="0" sz="2667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97954" lvl="5" marL="2743200" marR="0" rtl="0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7"/>
              <a:buFont typeface="Arial"/>
              <a:buChar char="•"/>
              <a:defRPr b="0" i="0" sz="2667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97954" lvl="6" marL="3200400" marR="0" rtl="0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7"/>
              <a:buFont typeface="Arial"/>
              <a:buChar char="•"/>
              <a:defRPr b="0" i="0" sz="2667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97954" lvl="7" marL="3657600" marR="0" rtl="0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7"/>
              <a:buFont typeface="Arial"/>
              <a:buChar char="•"/>
              <a:defRPr b="0" i="0" sz="2667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97954" lvl="8" marL="4114800" marR="0" rtl="0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7"/>
              <a:buFont typeface="Arial"/>
              <a:buChar char="•"/>
              <a:defRPr b="0" i="0" sz="2667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26" name="Google Shape;126;p58"/>
          <p:cNvSpPr/>
          <p:nvPr/>
        </p:nvSpPr>
        <p:spPr>
          <a:xfrm>
            <a:off x="0" y="6618000"/>
            <a:ext cx="12192000" cy="240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7" name="Google Shape;127;p58"/>
          <p:cNvSpPr/>
          <p:nvPr/>
        </p:nvSpPr>
        <p:spPr>
          <a:xfrm>
            <a:off x="0" y="0"/>
            <a:ext cx="12192000" cy="96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28" name="Google Shape;128;p58"/>
          <p:cNvGrpSpPr/>
          <p:nvPr/>
        </p:nvGrpSpPr>
        <p:grpSpPr>
          <a:xfrm>
            <a:off x="8839200" y="114068"/>
            <a:ext cx="3352799" cy="694930"/>
            <a:chOff x="8730712" y="176901"/>
            <a:chExt cx="3352799" cy="694930"/>
          </a:xfrm>
        </p:grpSpPr>
        <p:pic>
          <p:nvPicPr>
            <p:cNvPr id="129" name="Google Shape;129;p58"/>
            <p:cNvPicPr preferRelativeResize="0"/>
            <p:nvPr/>
          </p:nvPicPr>
          <p:blipFill rotWithShape="1">
            <a:blip r:embed="rId2">
              <a:alphaModFix/>
            </a:blip>
            <a:srcRect b="11976" l="0" r="-1224" t="27491"/>
            <a:stretch/>
          </p:blipFill>
          <p:spPr>
            <a:xfrm>
              <a:off x="8730712" y="176901"/>
              <a:ext cx="754251" cy="694930"/>
            </a:xfrm>
            <a:prstGeom prst="ellipse">
              <a:avLst/>
            </a:prstGeom>
            <a:noFill/>
            <a:ln>
              <a:noFill/>
            </a:ln>
          </p:spPr>
        </p:pic>
        <p:sp>
          <p:nvSpPr>
            <p:cNvPr id="130" name="Google Shape;130;p58"/>
            <p:cNvSpPr txBox="1"/>
            <p:nvPr/>
          </p:nvSpPr>
          <p:spPr>
            <a:xfrm>
              <a:off x="9484963" y="201201"/>
              <a:ext cx="2598548" cy="64633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MY" sz="1200">
                  <a:solidFill>
                    <a:schemeClr val="accent1"/>
                  </a:solidFill>
                  <a:latin typeface="Arial"/>
                  <a:ea typeface="Arial"/>
                  <a:cs typeface="Arial"/>
                  <a:sym typeface="Arial"/>
                </a:rPr>
                <a:t>Training of Core Trainers on CPG</a:t>
              </a:r>
              <a:endParaRPr/>
            </a:p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MY" sz="1200">
                  <a:solidFill>
                    <a:schemeClr val="accent6"/>
                  </a:solidFill>
                  <a:latin typeface="Arial"/>
                  <a:ea typeface="Arial"/>
                  <a:cs typeface="Arial"/>
                  <a:sym typeface="Arial"/>
                </a:rPr>
                <a:t>Management of Asthma in Adults </a:t>
              </a:r>
              <a:endParaRPr/>
            </a:p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MY" sz="1200">
                  <a:solidFill>
                    <a:schemeClr val="accent6"/>
                  </a:solidFill>
                  <a:latin typeface="Arial"/>
                  <a:ea typeface="Arial"/>
                  <a:cs typeface="Arial"/>
                  <a:sym typeface="Arial"/>
                </a:rPr>
                <a:t>(Second Edition)</a:t>
              </a:r>
              <a:endParaRPr/>
            </a:p>
          </p:txBody>
        </p:sp>
      </p:grp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4_Basic Layout">
  <p:cSld name="4_Basic Layout">
    <p:spTree>
      <p:nvGrpSpPr>
        <p:cNvPr id="13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Google Shape;132;p59"/>
          <p:cNvSpPr txBox="1"/>
          <p:nvPr>
            <p:ph idx="1" type="body"/>
          </p:nvPr>
        </p:nvSpPr>
        <p:spPr>
          <a:xfrm>
            <a:off x="0" y="164638"/>
            <a:ext cx="12192000" cy="76808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-228600" lvl="0" marL="457200" marR="0" rtl="0" algn="ctr">
              <a:spcBef>
                <a:spcPts val="960"/>
              </a:spcBef>
              <a:spcAft>
                <a:spcPts val="0"/>
              </a:spcAft>
              <a:buClr>
                <a:srgbClr val="3F3F3F"/>
              </a:buClr>
              <a:buSzPts val="4800"/>
              <a:buFont typeface="Arial"/>
              <a:buNone/>
              <a:defRPr b="0" i="0" sz="48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465645" lvl="1" marL="914400" marR="0" rtl="0" algn="l">
              <a:spcBef>
                <a:spcPts val="747"/>
              </a:spcBef>
              <a:spcAft>
                <a:spcPts val="0"/>
              </a:spcAft>
              <a:buClr>
                <a:schemeClr val="dk1"/>
              </a:buClr>
              <a:buSzPts val="3733"/>
              <a:buFont typeface="Arial"/>
              <a:buChar char="–"/>
              <a:defRPr b="0" i="0" sz="3733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431800" lvl="2" marL="1371600" marR="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b="0" i="0" sz="3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97954" lvl="3" marL="1828800" marR="0" rtl="0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7"/>
              <a:buFont typeface="Arial"/>
              <a:buChar char="–"/>
              <a:defRPr b="0" i="0" sz="2667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97954" lvl="4" marL="2286000" marR="0" rtl="0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7"/>
              <a:buFont typeface="Arial"/>
              <a:buChar char="»"/>
              <a:defRPr b="0" i="0" sz="2667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97954" lvl="5" marL="2743200" marR="0" rtl="0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7"/>
              <a:buFont typeface="Arial"/>
              <a:buChar char="•"/>
              <a:defRPr b="0" i="0" sz="2667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97954" lvl="6" marL="3200400" marR="0" rtl="0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7"/>
              <a:buFont typeface="Arial"/>
              <a:buChar char="•"/>
              <a:defRPr b="0" i="0" sz="2667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97954" lvl="7" marL="3657600" marR="0" rtl="0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7"/>
              <a:buFont typeface="Arial"/>
              <a:buChar char="•"/>
              <a:defRPr b="0" i="0" sz="2667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97954" lvl="8" marL="4114800" marR="0" rtl="0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7"/>
              <a:buFont typeface="Arial"/>
              <a:buChar char="•"/>
              <a:defRPr b="0" i="0" sz="2667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33" name="Google Shape;133;p59"/>
          <p:cNvSpPr txBox="1"/>
          <p:nvPr>
            <p:ph idx="2" type="body"/>
          </p:nvPr>
        </p:nvSpPr>
        <p:spPr>
          <a:xfrm>
            <a:off x="0" y="932723"/>
            <a:ext cx="12192000" cy="38404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-228600" lvl="0" marL="457200" marR="0" rtl="0" algn="ctr">
              <a:spcBef>
                <a:spcPts val="373"/>
              </a:spcBef>
              <a:spcAft>
                <a:spcPts val="0"/>
              </a:spcAft>
              <a:buClr>
                <a:srgbClr val="3F3F3F"/>
              </a:buClr>
              <a:buSzPts val="1867"/>
              <a:buFont typeface="Arial"/>
              <a:buNone/>
              <a:defRPr b="0" i="0" sz="1867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465645" lvl="1" marL="914400" marR="0" rtl="0" algn="l">
              <a:spcBef>
                <a:spcPts val="747"/>
              </a:spcBef>
              <a:spcAft>
                <a:spcPts val="0"/>
              </a:spcAft>
              <a:buClr>
                <a:schemeClr val="dk1"/>
              </a:buClr>
              <a:buSzPts val="3733"/>
              <a:buFont typeface="Arial"/>
              <a:buChar char="–"/>
              <a:defRPr b="0" i="0" sz="3733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431800" lvl="2" marL="1371600" marR="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b="0" i="0" sz="3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97954" lvl="3" marL="1828800" marR="0" rtl="0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7"/>
              <a:buFont typeface="Arial"/>
              <a:buChar char="–"/>
              <a:defRPr b="0" i="0" sz="2667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97954" lvl="4" marL="2286000" marR="0" rtl="0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7"/>
              <a:buFont typeface="Arial"/>
              <a:buChar char="»"/>
              <a:defRPr b="0" i="0" sz="2667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97954" lvl="5" marL="2743200" marR="0" rtl="0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7"/>
              <a:buFont typeface="Arial"/>
              <a:buChar char="•"/>
              <a:defRPr b="0" i="0" sz="2667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97954" lvl="6" marL="3200400" marR="0" rtl="0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7"/>
              <a:buFont typeface="Arial"/>
              <a:buChar char="•"/>
              <a:defRPr b="0" i="0" sz="2667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97954" lvl="7" marL="3657600" marR="0" rtl="0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7"/>
              <a:buFont typeface="Arial"/>
              <a:buChar char="•"/>
              <a:defRPr b="0" i="0" sz="2667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97954" lvl="8" marL="4114800" marR="0" rtl="0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7"/>
              <a:buFont typeface="Arial"/>
              <a:buChar char="•"/>
              <a:defRPr b="0" i="0" sz="2667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Images and Contents Layout">
  <p:cSld name="Images and Contents Layout">
    <p:bg>
      <p:bgPr>
        <a:solidFill>
          <a:schemeClr val="lt1"/>
        </a:solidFill>
      </p:bgPr>
    </p:bg>
    <p:spTree>
      <p:nvGrpSpPr>
        <p:cNvPr id="134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p60"/>
          <p:cNvSpPr/>
          <p:nvPr/>
        </p:nvSpPr>
        <p:spPr>
          <a:xfrm>
            <a:off x="191344" y="123479"/>
            <a:ext cx="11809312" cy="661104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6" name="Google Shape;136;p60"/>
          <p:cNvSpPr txBox="1"/>
          <p:nvPr>
            <p:ph idx="1" type="body"/>
          </p:nvPr>
        </p:nvSpPr>
        <p:spPr>
          <a:xfrm>
            <a:off x="0" y="242176"/>
            <a:ext cx="12192000" cy="76808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-228600" lvl="0" marL="457200" marR="0" rtl="0" algn="ctr">
              <a:spcBef>
                <a:spcPts val="96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Arial"/>
              <a:buNone/>
              <a:defRPr b="0" i="0" sz="4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465645" lvl="1" marL="914400" marR="0" rtl="0" algn="l">
              <a:spcBef>
                <a:spcPts val="747"/>
              </a:spcBef>
              <a:spcAft>
                <a:spcPts val="0"/>
              </a:spcAft>
              <a:buClr>
                <a:schemeClr val="dk1"/>
              </a:buClr>
              <a:buSzPts val="3733"/>
              <a:buFont typeface="Arial"/>
              <a:buChar char="–"/>
              <a:defRPr b="0" i="0" sz="3733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431800" lvl="2" marL="1371600" marR="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b="0" i="0" sz="3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97954" lvl="3" marL="1828800" marR="0" rtl="0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7"/>
              <a:buFont typeface="Arial"/>
              <a:buChar char="–"/>
              <a:defRPr b="0" i="0" sz="2667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97954" lvl="4" marL="2286000" marR="0" rtl="0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7"/>
              <a:buFont typeface="Arial"/>
              <a:buChar char="»"/>
              <a:defRPr b="0" i="0" sz="2667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97954" lvl="5" marL="2743200" marR="0" rtl="0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7"/>
              <a:buFont typeface="Arial"/>
              <a:buChar char="•"/>
              <a:defRPr b="0" i="0" sz="2667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97954" lvl="6" marL="3200400" marR="0" rtl="0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7"/>
              <a:buFont typeface="Arial"/>
              <a:buChar char="•"/>
              <a:defRPr b="0" i="0" sz="2667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97954" lvl="7" marL="3657600" marR="0" rtl="0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7"/>
              <a:buFont typeface="Arial"/>
              <a:buChar char="•"/>
              <a:defRPr b="0" i="0" sz="2667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97954" lvl="8" marL="4114800" marR="0" rtl="0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7"/>
              <a:buFont typeface="Arial"/>
              <a:buChar char="•"/>
              <a:defRPr b="0" i="0" sz="2667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37" name="Google Shape;137;p60"/>
          <p:cNvSpPr txBox="1"/>
          <p:nvPr>
            <p:ph idx="2" type="body"/>
          </p:nvPr>
        </p:nvSpPr>
        <p:spPr>
          <a:xfrm>
            <a:off x="0" y="1010261"/>
            <a:ext cx="12192000" cy="38404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-228600" lvl="0" marL="457200" marR="0" rtl="0" algn="ctr">
              <a:spcBef>
                <a:spcPts val="373"/>
              </a:spcBef>
              <a:spcAft>
                <a:spcPts val="0"/>
              </a:spcAft>
              <a:buClr>
                <a:schemeClr val="lt1"/>
              </a:buClr>
              <a:buSzPts val="1867"/>
              <a:buFont typeface="Arial"/>
              <a:buNone/>
              <a:defRPr b="0" i="0" sz="1867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465645" lvl="1" marL="914400" marR="0" rtl="0" algn="l">
              <a:spcBef>
                <a:spcPts val="747"/>
              </a:spcBef>
              <a:spcAft>
                <a:spcPts val="0"/>
              </a:spcAft>
              <a:buClr>
                <a:schemeClr val="dk1"/>
              </a:buClr>
              <a:buSzPts val="3733"/>
              <a:buFont typeface="Arial"/>
              <a:buChar char="–"/>
              <a:defRPr b="0" i="0" sz="3733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431800" lvl="2" marL="1371600" marR="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b="0" i="0" sz="3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97954" lvl="3" marL="1828800" marR="0" rtl="0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7"/>
              <a:buFont typeface="Arial"/>
              <a:buChar char="–"/>
              <a:defRPr b="0" i="0" sz="2667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97954" lvl="4" marL="2286000" marR="0" rtl="0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7"/>
              <a:buFont typeface="Arial"/>
              <a:buChar char="»"/>
              <a:defRPr b="0" i="0" sz="2667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97954" lvl="5" marL="2743200" marR="0" rtl="0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7"/>
              <a:buFont typeface="Arial"/>
              <a:buChar char="•"/>
              <a:defRPr b="0" i="0" sz="2667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97954" lvl="6" marL="3200400" marR="0" rtl="0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7"/>
              <a:buFont typeface="Arial"/>
              <a:buChar char="•"/>
              <a:defRPr b="0" i="0" sz="2667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97954" lvl="7" marL="3657600" marR="0" rtl="0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7"/>
              <a:buFont typeface="Arial"/>
              <a:buChar char="•"/>
              <a:defRPr b="0" i="0" sz="2667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97954" lvl="8" marL="4114800" marR="0" rtl="0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7"/>
              <a:buFont typeface="Arial"/>
              <a:buChar char="•"/>
              <a:defRPr b="0" i="0" sz="2667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38" name="Google Shape;138;p60"/>
          <p:cNvSpPr/>
          <p:nvPr>
            <p:ph idx="3" type="pic"/>
          </p:nvPr>
        </p:nvSpPr>
        <p:spPr>
          <a:xfrm>
            <a:off x="0" y="1797032"/>
            <a:ext cx="2880320" cy="2496064"/>
          </a:xfrm>
          <a:prstGeom prst="rect">
            <a:avLst/>
          </a:prstGeom>
          <a:solidFill>
            <a:srgbClr val="F2F2F2"/>
          </a:solidFill>
          <a:ln>
            <a:noFill/>
          </a:ln>
        </p:spPr>
      </p:sp>
      <p:sp>
        <p:nvSpPr>
          <p:cNvPr id="139" name="Google Shape;139;p60"/>
          <p:cNvSpPr/>
          <p:nvPr>
            <p:ph idx="4" type="pic"/>
          </p:nvPr>
        </p:nvSpPr>
        <p:spPr>
          <a:xfrm>
            <a:off x="3103893" y="1797032"/>
            <a:ext cx="2880320" cy="2496064"/>
          </a:xfrm>
          <a:prstGeom prst="rect">
            <a:avLst/>
          </a:prstGeom>
          <a:solidFill>
            <a:srgbClr val="F2F2F2"/>
          </a:solidFill>
          <a:ln>
            <a:noFill/>
          </a:ln>
        </p:spPr>
      </p:sp>
      <p:sp>
        <p:nvSpPr>
          <p:cNvPr id="140" name="Google Shape;140;p60"/>
          <p:cNvSpPr/>
          <p:nvPr>
            <p:ph idx="5" type="pic"/>
          </p:nvPr>
        </p:nvSpPr>
        <p:spPr>
          <a:xfrm>
            <a:off x="6207787" y="1797032"/>
            <a:ext cx="2880320" cy="2496064"/>
          </a:xfrm>
          <a:prstGeom prst="rect">
            <a:avLst/>
          </a:prstGeom>
          <a:solidFill>
            <a:srgbClr val="F2F2F2"/>
          </a:solidFill>
          <a:ln>
            <a:noFill/>
          </a:ln>
        </p:spPr>
      </p:sp>
      <p:sp>
        <p:nvSpPr>
          <p:cNvPr id="141" name="Google Shape;141;p60"/>
          <p:cNvSpPr/>
          <p:nvPr>
            <p:ph idx="6" type="pic"/>
          </p:nvPr>
        </p:nvSpPr>
        <p:spPr>
          <a:xfrm>
            <a:off x="9311680" y="1797032"/>
            <a:ext cx="2880320" cy="2496064"/>
          </a:xfrm>
          <a:prstGeom prst="rect">
            <a:avLst/>
          </a:prstGeom>
          <a:solidFill>
            <a:srgbClr val="F2F2F2"/>
          </a:solidFill>
          <a:ln>
            <a:noFill/>
          </a:ln>
        </p:spPr>
      </p:sp>
      <p:sp>
        <p:nvSpPr>
          <p:cNvPr id="142" name="Google Shape;142;p60"/>
          <p:cNvSpPr/>
          <p:nvPr/>
        </p:nvSpPr>
        <p:spPr>
          <a:xfrm>
            <a:off x="0" y="4293096"/>
            <a:ext cx="2880000" cy="2112235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3" name="Google Shape;143;p60"/>
          <p:cNvSpPr/>
          <p:nvPr/>
        </p:nvSpPr>
        <p:spPr>
          <a:xfrm>
            <a:off x="3104000" y="4293096"/>
            <a:ext cx="2880000" cy="2112235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4" name="Google Shape;144;p60"/>
          <p:cNvSpPr/>
          <p:nvPr/>
        </p:nvSpPr>
        <p:spPr>
          <a:xfrm>
            <a:off x="6208000" y="4293096"/>
            <a:ext cx="2880000" cy="2112235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5" name="Google Shape;145;p60"/>
          <p:cNvSpPr/>
          <p:nvPr/>
        </p:nvSpPr>
        <p:spPr>
          <a:xfrm>
            <a:off x="9312000" y="4293096"/>
            <a:ext cx="2880000" cy="2112235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_Images and Contents Layout">
  <p:cSld name="1_Images and Contents Layout">
    <p:spTree>
      <p:nvGrpSpPr>
        <p:cNvPr id="146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Google Shape;147;p61"/>
          <p:cNvSpPr/>
          <p:nvPr/>
        </p:nvSpPr>
        <p:spPr>
          <a:xfrm>
            <a:off x="0" y="3909485"/>
            <a:ext cx="12192000" cy="294851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60950" lIns="121900" spcFirstLastPara="1" rIns="121900" wrap="square" tIns="6095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8" name="Google Shape;148;p61"/>
          <p:cNvSpPr txBox="1"/>
          <p:nvPr>
            <p:ph idx="1" type="body"/>
          </p:nvPr>
        </p:nvSpPr>
        <p:spPr>
          <a:xfrm>
            <a:off x="0" y="242176"/>
            <a:ext cx="12192000" cy="76808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-228600" lvl="0" marL="457200" marR="0" rtl="0" algn="ctr">
              <a:spcBef>
                <a:spcPts val="960"/>
              </a:spcBef>
              <a:spcAft>
                <a:spcPts val="0"/>
              </a:spcAft>
              <a:buClr>
                <a:srgbClr val="3F3F3F"/>
              </a:buClr>
              <a:buSzPts val="4800"/>
              <a:buFont typeface="Arial"/>
              <a:buNone/>
              <a:defRPr b="0" i="0" sz="48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465645" lvl="1" marL="914400" marR="0" rtl="0" algn="l">
              <a:spcBef>
                <a:spcPts val="747"/>
              </a:spcBef>
              <a:spcAft>
                <a:spcPts val="0"/>
              </a:spcAft>
              <a:buClr>
                <a:schemeClr val="dk1"/>
              </a:buClr>
              <a:buSzPts val="3733"/>
              <a:buFont typeface="Arial"/>
              <a:buChar char="–"/>
              <a:defRPr b="0" i="0" sz="3733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431800" lvl="2" marL="1371600" marR="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b="0" i="0" sz="3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97954" lvl="3" marL="1828800" marR="0" rtl="0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7"/>
              <a:buFont typeface="Arial"/>
              <a:buChar char="–"/>
              <a:defRPr b="0" i="0" sz="2667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97954" lvl="4" marL="2286000" marR="0" rtl="0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7"/>
              <a:buFont typeface="Arial"/>
              <a:buChar char="»"/>
              <a:defRPr b="0" i="0" sz="2667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97954" lvl="5" marL="2743200" marR="0" rtl="0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7"/>
              <a:buFont typeface="Arial"/>
              <a:buChar char="•"/>
              <a:defRPr b="0" i="0" sz="2667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97954" lvl="6" marL="3200400" marR="0" rtl="0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7"/>
              <a:buFont typeface="Arial"/>
              <a:buChar char="•"/>
              <a:defRPr b="0" i="0" sz="2667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97954" lvl="7" marL="3657600" marR="0" rtl="0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7"/>
              <a:buFont typeface="Arial"/>
              <a:buChar char="•"/>
              <a:defRPr b="0" i="0" sz="2667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97954" lvl="8" marL="4114800" marR="0" rtl="0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7"/>
              <a:buFont typeface="Arial"/>
              <a:buChar char="•"/>
              <a:defRPr b="0" i="0" sz="2667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49" name="Google Shape;149;p61"/>
          <p:cNvSpPr txBox="1"/>
          <p:nvPr>
            <p:ph idx="2" type="body"/>
          </p:nvPr>
        </p:nvSpPr>
        <p:spPr>
          <a:xfrm>
            <a:off x="0" y="1010261"/>
            <a:ext cx="12192000" cy="38404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-228600" lvl="0" marL="457200" marR="0" rtl="0" algn="ctr">
              <a:spcBef>
                <a:spcPts val="373"/>
              </a:spcBef>
              <a:spcAft>
                <a:spcPts val="0"/>
              </a:spcAft>
              <a:buClr>
                <a:srgbClr val="3F3F3F"/>
              </a:buClr>
              <a:buSzPts val="1867"/>
              <a:buFont typeface="Arial"/>
              <a:buNone/>
              <a:defRPr b="0" i="0" sz="1867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465645" lvl="1" marL="914400" marR="0" rtl="0" algn="l">
              <a:spcBef>
                <a:spcPts val="747"/>
              </a:spcBef>
              <a:spcAft>
                <a:spcPts val="0"/>
              </a:spcAft>
              <a:buClr>
                <a:schemeClr val="dk1"/>
              </a:buClr>
              <a:buSzPts val="3733"/>
              <a:buFont typeface="Arial"/>
              <a:buChar char="–"/>
              <a:defRPr b="0" i="0" sz="3733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431800" lvl="2" marL="1371600" marR="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b="0" i="0" sz="3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97954" lvl="3" marL="1828800" marR="0" rtl="0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7"/>
              <a:buFont typeface="Arial"/>
              <a:buChar char="–"/>
              <a:defRPr b="0" i="0" sz="2667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97954" lvl="4" marL="2286000" marR="0" rtl="0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7"/>
              <a:buFont typeface="Arial"/>
              <a:buChar char="»"/>
              <a:defRPr b="0" i="0" sz="2667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97954" lvl="5" marL="2743200" marR="0" rtl="0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7"/>
              <a:buFont typeface="Arial"/>
              <a:buChar char="•"/>
              <a:defRPr b="0" i="0" sz="2667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97954" lvl="6" marL="3200400" marR="0" rtl="0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7"/>
              <a:buFont typeface="Arial"/>
              <a:buChar char="•"/>
              <a:defRPr b="0" i="0" sz="2667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97954" lvl="7" marL="3657600" marR="0" rtl="0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7"/>
              <a:buFont typeface="Arial"/>
              <a:buChar char="•"/>
              <a:defRPr b="0" i="0" sz="2667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97954" lvl="8" marL="4114800" marR="0" rtl="0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7"/>
              <a:buFont typeface="Arial"/>
              <a:buChar char="•"/>
              <a:defRPr b="0" i="0" sz="2667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pic>
        <p:nvPicPr>
          <p:cNvPr descr="D:\Fullppt\005-PNG이미지\노트북.png" id="150" name="Google Shape;150;p61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3407701" y="1508787"/>
            <a:ext cx="9640360" cy="4903243"/>
          </a:xfrm>
          <a:prstGeom prst="rect">
            <a:avLst/>
          </a:prstGeom>
          <a:noFill/>
          <a:ln>
            <a:noFill/>
          </a:ln>
        </p:spPr>
      </p:pic>
      <p:sp>
        <p:nvSpPr>
          <p:cNvPr id="151" name="Google Shape;151;p61"/>
          <p:cNvSpPr/>
          <p:nvPr>
            <p:ph idx="3" type="pic"/>
          </p:nvPr>
        </p:nvSpPr>
        <p:spPr>
          <a:xfrm>
            <a:off x="6017974" y="2168343"/>
            <a:ext cx="4620289" cy="3416807"/>
          </a:xfrm>
          <a:prstGeom prst="rect">
            <a:avLst/>
          </a:prstGeom>
          <a:solidFill>
            <a:srgbClr val="F2F2F2"/>
          </a:solidFill>
          <a:ln>
            <a:noFill/>
          </a:ln>
        </p:spPr>
      </p:sp>
      <p:sp>
        <p:nvSpPr>
          <p:cNvPr id="152" name="Google Shape;152;p61"/>
          <p:cNvSpPr/>
          <p:nvPr/>
        </p:nvSpPr>
        <p:spPr>
          <a:xfrm>
            <a:off x="623392" y="4485118"/>
            <a:ext cx="4032448" cy="1344149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2_Images and Contents Layout">
  <p:cSld name="2_Images and Contents Layout">
    <p:spTree>
      <p:nvGrpSpPr>
        <p:cNvPr id="153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Google Shape;154;p62"/>
          <p:cNvSpPr txBox="1"/>
          <p:nvPr>
            <p:ph idx="1" type="body"/>
          </p:nvPr>
        </p:nvSpPr>
        <p:spPr>
          <a:xfrm>
            <a:off x="0" y="242176"/>
            <a:ext cx="12192000" cy="76808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-228600" lvl="0" marL="457200" marR="0" rtl="0" algn="ctr">
              <a:spcBef>
                <a:spcPts val="96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Arial"/>
              <a:buNone/>
              <a:defRPr b="0" i="0" sz="4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465645" lvl="1" marL="914400" marR="0" rtl="0" algn="l">
              <a:spcBef>
                <a:spcPts val="747"/>
              </a:spcBef>
              <a:spcAft>
                <a:spcPts val="0"/>
              </a:spcAft>
              <a:buClr>
                <a:schemeClr val="dk1"/>
              </a:buClr>
              <a:buSzPts val="3733"/>
              <a:buFont typeface="Arial"/>
              <a:buChar char="–"/>
              <a:defRPr b="0" i="0" sz="3733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431800" lvl="2" marL="1371600" marR="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b="0" i="0" sz="3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97954" lvl="3" marL="1828800" marR="0" rtl="0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7"/>
              <a:buFont typeface="Arial"/>
              <a:buChar char="–"/>
              <a:defRPr b="0" i="0" sz="2667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97954" lvl="4" marL="2286000" marR="0" rtl="0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7"/>
              <a:buFont typeface="Arial"/>
              <a:buChar char="»"/>
              <a:defRPr b="0" i="0" sz="2667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97954" lvl="5" marL="2743200" marR="0" rtl="0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7"/>
              <a:buFont typeface="Arial"/>
              <a:buChar char="•"/>
              <a:defRPr b="0" i="0" sz="2667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97954" lvl="6" marL="3200400" marR="0" rtl="0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7"/>
              <a:buFont typeface="Arial"/>
              <a:buChar char="•"/>
              <a:defRPr b="0" i="0" sz="2667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97954" lvl="7" marL="3657600" marR="0" rtl="0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7"/>
              <a:buFont typeface="Arial"/>
              <a:buChar char="•"/>
              <a:defRPr b="0" i="0" sz="2667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97954" lvl="8" marL="4114800" marR="0" rtl="0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7"/>
              <a:buFont typeface="Arial"/>
              <a:buChar char="•"/>
              <a:defRPr b="0" i="0" sz="2667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55" name="Google Shape;155;p62"/>
          <p:cNvSpPr txBox="1"/>
          <p:nvPr>
            <p:ph idx="2" type="body"/>
          </p:nvPr>
        </p:nvSpPr>
        <p:spPr>
          <a:xfrm>
            <a:off x="0" y="1010261"/>
            <a:ext cx="12192000" cy="38404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-228600" lvl="0" marL="457200" marR="0" rtl="0" algn="ctr">
              <a:spcBef>
                <a:spcPts val="373"/>
              </a:spcBef>
              <a:spcAft>
                <a:spcPts val="0"/>
              </a:spcAft>
              <a:buClr>
                <a:srgbClr val="3F3F3F"/>
              </a:buClr>
              <a:buSzPts val="1867"/>
              <a:buFont typeface="Arial"/>
              <a:buNone/>
              <a:defRPr b="0" i="0" sz="1867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465645" lvl="1" marL="914400" marR="0" rtl="0" algn="l">
              <a:spcBef>
                <a:spcPts val="747"/>
              </a:spcBef>
              <a:spcAft>
                <a:spcPts val="0"/>
              </a:spcAft>
              <a:buClr>
                <a:schemeClr val="dk1"/>
              </a:buClr>
              <a:buSzPts val="3733"/>
              <a:buFont typeface="Arial"/>
              <a:buChar char="–"/>
              <a:defRPr b="0" i="0" sz="3733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431800" lvl="2" marL="1371600" marR="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b="0" i="0" sz="3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97954" lvl="3" marL="1828800" marR="0" rtl="0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7"/>
              <a:buFont typeface="Arial"/>
              <a:buChar char="–"/>
              <a:defRPr b="0" i="0" sz="2667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97954" lvl="4" marL="2286000" marR="0" rtl="0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7"/>
              <a:buFont typeface="Arial"/>
              <a:buChar char="»"/>
              <a:defRPr b="0" i="0" sz="2667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97954" lvl="5" marL="2743200" marR="0" rtl="0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7"/>
              <a:buFont typeface="Arial"/>
              <a:buChar char="•"/>
              <a:defRPr b="0" i="0" sz="2667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97954" lvl="6" marL="3200400" marR="0" rtl="0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7"/>
              <a:buFont typeface="Arial"/>
              <a:buChar char="•"/>
              <a:defRPr b="0" i="0" sz="2667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97954" lvl="7" marL="3657600" marR="0" rtl="0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7"/>
              <a:buFont typeface="Arial"/>
              <a:buChar char="•"/>
              <a:defRPr b="0" i="0" sz="2667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97954" lvl="8" marL="4114800" marR="0" rtl="0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7"/>
              <a:buFont typeface="Arial"/>
              <a:buChar char="•"/>
              <a:defRPr b="0" i="0" sz="2667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56" name="Google Shape;156;p62"/>
          <p:cNvSpPr/>
          <p:nvPr/>
        </p:nvSpPr>
        <p:spPr>
          <a:xfrm>
            <a:off x="0" y="2346339"/>
            <a:ext cx="12192000" cy="294851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60950" lIns="121900" spcFirstLastPara="1" rIns="121900" wrap="square" tIns="6095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D:\Fullppt\PNG이미지\핸드폰2.png" id="157" name="Google Shape;157;p62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8030944" y="1389641"/>
            <a:ext cx="3825696" cy="4632841"/>
          </a:xfrm>
          <a:prstGeom prst="rect">
            <a:avLst/>
          </a:prstGeom>
          <a:noFill/>
          <a:ln>
            <a:noFill/>
          </a:ln>
        </p:spPr>
      </p:pic>
      <p:sp>
        <p:nvSpPr>
          <p:cNvPr id="158" name="Google Shape;158;p62"/>
          <p:cNvSpPr/>
          <p:nvPr>
            <p:ph idx="3" type="pic"/>
          </p:nvPr>
        </p:nvSpPr>
        <p:spPr>
          <a:xfrm>
            <a:off x="9840416" y="1566977"/>
            <a:ext cx="1344149" cy="3408139"/>
          </a:xfrm>
          <a:prstGeom prst="rect">
            <a:avLst/>
          </a:prstGeom>
          <a:solidFill>
            <a:srgbClr val="F2F2F2"/>
          </a:solidFill>
          <a:ln>
            <a:noFill/>
          </a:ln>
        </p:spPr>
      </p:sp>
      <p:sp>
        <p:nvSpPr>
          <p:cNvPr id="159" name="Google Shape;159;p62"/>
          <p:cNvSpPr/>
          <p:nvPr>
            <p:ph idx="4" type="pic"/>
          </p:nvPr>
        </p:nvSpPr>
        <p:spPr>
          <a:xfrm>
            <a:off x="7524359" y="1681512"/>
            <a:ext cx="2206355" cy="3408139"/>
          </a:xfrm>
          <a:prstGeom prst="rect">
            <a:avLst/>
          </a:prstGeom>
          <a:solidFill>
            <a:srgbClr val="F2F2F2"/>
          </a:solidFill>
          <a:ln>
            <a:noFill/>
          </a:ln>
        </p:spPr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4_Images and Contents Layout">
  <p:cSld name="4_Images and Contents Layout">
    <p:spTree>
      <p:nvGrpSpPr>
        <p:cNvPr id="160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Google Shape;161;p63"/>
          <p:cNvSpPr/>
          <p:nvPr>
            <p:ph idx="2" type="pic"/>
          </p:nvPr>
        </p:nvSpPr>
        <p:spPr>
          <a:xfrm>
            <a:off x="0" y="-1"/>
            <a:ext cx="4079776" cy="6858001"/>
          </a:xfrm>
          <a:prstGeom prst="rect">
            <a:avLst/>
          </a:prstGeom>
          <a:solidFill>
            <a:srgbClr val="F2F2F2"/>
          </a:solidFill>
          <a:ln>
            <a:noFill/>
          </a:ln>
        </p:spPr>
      </p:sp>
      <p:sp>
        <p:nvSpPr>
          <p:cNvPr id="162" name="Google Shape;162;p63"/>
          <p:cNvSpPr/>
          <p:nvPr/>
        </p:nvSpPr>
        <p:spPr>
          <a:xfrm>
            <a:off x="6480043" y="0"/>
            <a:ext cx="48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3" name="Google Shape;163;p63"/>
          <p:cNvSpPr/>
          <p:nvPr/>
        </p:nvSpPr>
        <p:spPr>
          <a:xfrm>
            <a:off x="6528043" y="1749000"/>
            <a:ext cx="240000" cy="3360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5_Images and Contents Layout">
  <p:cSld name="5_Images and Contents Layout">
    <p:bg>
      <p:bgPr>
        <a:solidFill>
          <a:schemeClr val="accent1"/>
        </a:solidFill>
      </p:bgPr>
    </p:bg>
    <p:spTree>
      <p:nvGrpSpPr>
        <p:cNvPr id="164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Google Shape;165;p64"/>
          <p:cNvSpPr/>
          <p:nvPr>
            <p:ph idx="2" type="pic"/>
          </p:nvPr>
        </p:nvSpPr>
        <p:spPr>
          <a:xfrm>
            <a:off x="0" y="-1"/>
            <a:ext cx="12192000" cy="4102100"/>
          </a:xfrm>
          <a:prstGeom prst="rect">
            <a:avLst/>
          </a:prstGeom>
          <a:solidFill>
            <a:srgbClr val="F2F2F2"/>
          </a:solidFill>
          <a:ln>
            <a:noFill/>
          </a:ln>
        </p:spPr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6_Images and Contents Layout">
  <p:cSld name="6_Images and Contents Layout">
    <p:spTree>
      <p:nvGrpSpPr>
        <p:cNvPr id="166" name="Shape 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Google Shape;167;p65"/>
          <p:cNvSpPr txBox="1"/>
          <p:nvPr>
            <p:ph idx="1" type="body"/>
          </p:nvPr>
        </p:nvSpPr>
        <p:spPr>
          <a:xfrm>
            <a:off x="4175787" y="242176"/>
            <a:ext cx="8016213" cy="76808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-228600" lvl="0" marL="457200" marR="0" rtl="0" algn="l">
              <a:spcBef>
                <a:spcPts val="960"/>
              </a:spcBef>
              <a:spcAft>
                <a:spcPts val="0"/>
              </a:spcAft>
              <a:buClr>
                <a:srgbClr val="3F3F3F"/>
              </a:buClr>
              <a:buSzPts val="4800"/>
              <a:buFont typeface="Arial"/>
              <a:buNone/>
              <a:defRPr b="0" i="0" sz="48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465645" lvl="1" marL="914400" marR="0" rtl="0" algn="l">
              <a:spcBef>
                <a:spcPts val="747"/>
              </a:spcBef>
              <a:spcAft>
                <a:spcPts val="0"/>
              </a:spcAft>
              <a:buClr>
                <a:schemeClr val="dk1"/>
              </a:buClr>
              <a:buSzPts val="3733"/>
              <a:buFont typeface="Arial"/>
              <a:buChar char="–"/>
              <a:defRPr b="0" i="0" sz="3733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431800" lvl="2" marL="1371600" marR="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b="0" i="0" sz="3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97954" lvl="3" marL="1828800" marR="0" rtl="0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7"/>
              <a:buFont typeface="Arial"/>
              <a:buChar char="–"/>
              <a:defRPr b="0" i="0" sz="2667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97954" lvl="4" marL="2286000" marR="0" rtl="0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7"/>
              <a:buFont typeface="Arial"/>
              <a:buChar char="»"/>
              <a:defRPr b="0" i="0" sz="2667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97954" lvl="5" marL="2743200" marR="0" rtl="0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7"/>
              <a:buFont typeface="Arial"/>
              <a:buChar char="•"/>
              <a:defRPr b="0" i="0" sz="2667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97954" lvl="6" marL="3200400" marR="0" rtl="0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7"/>
              <a:buFont typeface="Arial"/>
              <a:buChar char="•"/>
              <a:defRPr b="0" i="0" sz="2667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97954" lvl="7" marL="3657600" marR="0" rtl="0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7"/>
              <a:buFont typeface="Arial"/>
              <a:buChar char="•"/>
              <a:defRPr b="0" i="0" sz="2667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97954" lvl="8" marL="4114800" marR="0" rtl="0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7"/>
              <a:buFont typeface="Arial"/>
              <a:buChar char="•"/>
              <a:defRPr b="0" i="0" sz="2667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68" name="Google Shape;168;p65"/>
          <p:cNvSpPr txBox="1"/>
          <p:nvPr>
            <p:ph idx="2" type="body"/>
          </p:nvPr>
        </p:nvSpPr>
        <p:spPr>
          <a:xfrm>
            <a:off x="4175787" y="1010261"/>
            <a:ext cx="8016213" cy="38404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-228600" lvl="0" marL="457200" marR="0" rtl="0" algn="l">
              <a:spcBef>
                <a:spcPts val="373"/>
              </a:spcBef>
              <a:spcAft>
                <a:spcPts val="0"/>
              </a:spcAft>
              <a:buClr>
                <a:srgbClr val="3F3F3F"/>
              </a:buClr>
              <a:buSzPts val="1867"/>
              <a:buFont typeface="Arial"/>
              <a:buNone/>
              <a:defRPr b="0" i="0" sz="1867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465645" lvl="1" marL="914400" marR="0" rtl="0" algn="l">
              <a:spcBef>
                <a:spcPts val="747"/>
              </a:spcBef>
              <a:spcAft>
                <a:spcPts val="0"/>
              </a:spcAft>
              <a:buClr>
                <a:schemeClr val="dk1"/>
              </a:buClr>
              <a:buSzPts val="3733"/>
              <a:buFont typeface="Arial"/>
              <a:buChar char="–"/>
              <a:defRPr b="0" i="0" sz="3733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431800" lvl="2" marL="1371600" marR="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b="0" i="0" sz="3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97954" lvl="3" marL="1828800" marR="0" rtl="0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7"/>
              <a:buFont typeface="Arial"/>
              <a:buChar char="–"/>
              <a:defRPr b="0" i="0" sz="2667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97954" lvl="4" marL="2286000" marR="0" rtl="0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7"/>
              <a:buFont typeface="Arial"/>
              <a:buChar char="»"/>
              <a:defRPr b="0" i="0" sz="2667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97954" lvl="5" marL="2743200" marR="0" rtl="0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7"/>
              <a:buFont typeface="Arial"/>
              <a:buChar char="•"/>
              <a:defRPr b="0" i="0" sz="2667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97954" lvl="6" marL="3200400" marR="0" rtl="0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7"/>
              <a:buFont typeface="Arial"/>
              <a:buChar char="•"/>
              <a:defRPr b="0" i="0" sz="2667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97954" lvl="7" marL="3657600" marR="0" rtl="0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7"/>
              <a:buFont typeface="Arial"/>
              <a:buChar char="•"/>
              <a:defRPr b="0" i="0" sz="2667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97954" lvl="8" marL="4114800" marR="0" rtl="0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7"/>
              <a:buFont typeface="Arial"/>
              <a:buChar char="•"/>
              <a:defRPr b="0" i="0" sz="2667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69" name="Google Shape;169;p65"/>
          <p:cNvSpPr/>
          <p:nvPr>
            <p:ph idx="3" type="pic"/>
          </p:nvPr>
        </p:nvSpPr>
        <p:spPr>
          <a:xfrm>
            <a:off x="0" y="-1"/>
            <a:ext cx="4079776" cy="6858001"/>
          </a:xfrm>
          <a:prstGeom prst="rect">
            <a:avLst/>
          </a:prstGeom>
          <a:solidFill>
            <a:srgbClr val="F2F2F2"/>
          </a:solidFill>
          <a:ln>
            <a:noFill/>
          </a:ln>
        </p:spPr>
      </p:sp>
      <p:sp>
        <p:nvSpPr>
          <p:cNvPr id="170" name="Google Shape;170;p65"/>
          <p:cNvSpPr/>
          <p:nvPr>
            <p:ph idx="4" type="pic"/>
          </p:nvPr>
        </p:nvSpPr>
        <p:spPr>
          <a:xfrm>
            <a:off x="4195293" y="1508787"/>
            <a:ext cx="4079776" cy="5349213"/>
          </a:xfrm>
          <a:prstGeom prst="rect">
            <a:avLst/>
          </a:prstGeom>
          <a:solidFill>
            <a:srgbClr val="F2F2F2"/>
          </a:solidFill>
          <a:ln>
            <a:noFill/>
          </a:ln>
        </p:spPr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_Images and Contents Layout">
  <p:cSld name="3_Images and Contents Layout">
    <p:spTree>
      <p:nvGrpSpPr>
        <p:cNvPr id="171" name="Shape 1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Google Shape;172;p66"/>
          <p:cNvSpPr/>
          <p:nvPr/>
        </p:nvSpPr>
        <p:spPr>
          <a:xfrm>
            <a:off x="0" y="548680"/>
            <a:ext cx="8592277" cy="57606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60950" lIns="121900" spcFirstLastPara="1" rIns="121900" wrap="square" tIns="6095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3" name="Google Shape;173;p66"/>
          <p:cNvSpPr/>
          <p:nvPr>
            <p:ph idx="2" type="pic"/>
          </p:nvPr>
        </p:nvSpPr>
        <p:spPr>
          <a:xfrm>
            <a:off x="180829" y="260650"/>
            <a:ext cx="2592288" cy="6336701"/>
          </a:xfrm>
          <a:prstGeom prst="rect">
            <a:avLst/>
          </a:prstGeom>
          <a:solidFill>
            <a:srgbClr val="F2F2F2"/>
          </a:solidFill>
          <a:ln>
            <a:noFill/>
          </a:ln>
        </p:spPr>
      </p:sp>
      <p:sp>
        <p:nvSpPr>
          <p:cNvPr id="174" name="Google Shape;174;p66"/>
          <p:cNvSpPr/>
          <p:nvPr>
            <p:ph idx="3" type="pic"/>
          </p:nvPr>
        </p:nvSpPr>
        <p:spPr>
          <a:xfrm>
            <a:off x="2965139" y="260650"/>
            <a:ext cx="2592288" cy="6336701"/>
          </a:xfrm>
          <a:prstGeom prst="rect">
            <a:avLst/>
          </a:prstGeom>
          <a:solidFill>
            <a:srgbClr val="F2F2F2"/>
          </a:solidFill>
          <a:ln>
            <a:noFill/>
          </a:ln>
        </p:spPr>
      </p:sp>
      <p:sp>
        <p:nvSpPr>
          <p:cNvPr id="175" name="Google Shape;175;p66"/>
          <p:cNvSpPr/>
          <p:nvPr>
            <p:ph idx="4" type="pic"/>
          </p:nvPr>
        </p:nvSpPr>
        <p:spPr>
          <a:xfrm>
            <a:off x="5749448" y="260650"/>
            <a:ext cx="2592288" cy="6336701"/>
          </a:xfrm>
          <a:prstGeom prst="rect">
            <a:avLst/>
          </a:prstGeom>
          <a:solidFill>
            <a:srgbClr val="F2F2F2"/>
          </a:solidFill>
          <a:ln>
            <a:noFill/>
          </a:ln>
        </p:spPr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8_Images and Contents Layout">
  <p:cSld name="8_Images and Contents Layout">
    <p:spTree>
      <p:nvGrpSpPr>
        <p:cNvPr id="17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39"/>
          <p:cNvSpPr txBox="1"/>
          <p:nvPr>
            <p:ph idx="1" type="body"/>
          </p:nvPr>
        </p:nvSpPr>
        <p:spPr>
          <a:xfrm>
            <a:off x="527381" y="4389107"/>
            <a:ext cx="11664619" cy="76808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-228600" lvl="0" marL="457200" marR="0" rtl="0" algn="l">
              <a:spcBef>
                <a:spcPts val="960"/>
              </a:spcBef>
              <a:spcAft>
                <a:spcPts val="0"/>
              </a:spcAft>
              <a:buClr>
                <a:srgbClr val="3F3F3F"/>
              </a:buClr>
              <a:buSzPts val="4800"/>
              <a:buFont typeface="Arial"/>
              <a:buNone/>
              <a:defRPr b="0" i="0" sz="48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465645" lvl="1" marL="914400" marR="0" rtl="0" algn="l">
              <a:spcBef>
                <a:spcPts val="747"/>
              </a:spcBef>
              <a:spcAft>
                <a:spcPts val="0"/>
              </a:spcAft>
              <a:buClr>
                <a:schemeClr val="dk1"/>
              </a:buClr>
              <a:buSzPts val="3733"/>
              <a:buFont typeface="Arial"/>
              <a:buChar char="–"/>
              <a:defRPr b="0" i="0" sz="3733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431800" lvl="2" marL="1371600" marR="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b="0" i="0" sz="3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97954" lvl="3" marL="1828800" marR="0" rtl="0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7"/>
              <a:buFont typeface="Arial"/>
              <a:buChar char="–"/>
              <a:defRPr b="0" i="0" sz="2667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97954" lvl="4" marL="2286000" marR="0" rtl="0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7"/>
              <a:buFont typeface="Arial"/>
              <a:buChar char="»"/>
              <a:defRPr b="0" i="0" sz="2667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97954" lvl="5" marL="2743200" marR="0" rtl="0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7"/>
              <a:buFont typeface="Arial"/>
              <a:buChar char="•"/>
              <a:defRPr b="0" i="0" sz="2667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97954" lvl="6" marL="3200400" marR="0" rtl="0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7"/>
              <a:buFont typeface="Arial"/>
              <a:buChar char="•"/>
              <a:defRPr b="0" i="0" sz="2667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97954" lvl="7" marL="3657600" marR="0" rtl="0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7"/>
              <a:buFont typeface="Arial"/>
              <a:buChar char="•"/>
              <a:defRPr b="0" i="0" sz="2667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97954" lvl="8" marL="4114800" marR="0" rtl="0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7"/>
              <a:buFont typeface="Arial"/>
              <a:buChar char="•"/>
              <a:defRPr b="0" i="0" sz="2667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9" name="Google Shape;19;p39"/>
          <p:cNvSpPr txBox="1"/>
          <p:nvPr>
            <p:ph idx="2" type="body"/>
          </p:nvPr>
        </p:nvSpPr>
        <p:spPr>
          <a:xfrm>
            <a:off x="527381" y="5157192"/>
            <a:ext cx="11664619" cy="38404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-228600" lvl="0" marL="457200" marR="0" rtl="0" algn="l">
              <a:spcBef>
                <a:spcPts val="373"/>
              </a:spcBef>
              <a:spcAft>
                <a:spcPts val="0"/>
              </a:spcAft>
              <a:buClr>
                <a:srgbClr val="3F3F3F"/>
              </a:buClr>
              <a:buSzPts val="1867"/>
              <a:buFont typeface="Arial"/>
              <a:buNone/>
              <a:defRPr b="0" i="0" sz="1867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465645" lvl="1" marL="914400" marR="0" rtl="0" algn="l">
              <a:spcBef>
                <a:spcPts val="747"/>
              </a:spcBef>
              <a:spcAft>
                <a:spcPts val="0"/>
              </a:spcAft>
              <a:buClr>
                <a:schemeClr val="dk1"/>
              </a:buClr>
              <a:buSzPts val="3733"/>
              <a:buFont typeface="Arial"/>
              <a:buChar char="–"/>
              <a:defRPr b="0" i="0" sz="3733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431800" lvl="2" marL="1371600" marR="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b="0" i="0" sz="3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97954" lvl="3" marL="1828800" marR="0" rtl="0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7"/>
              <a:buFont typeface="Arial"/>
              <a:buChar char="–"/>
              <a:defRPr b="0" i="0" sz="2667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97954" lvl="4" marL="2286000" marR="0" rtl="0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7"/>
              <a:buFont typeface="Arial"/>
              <a:buChar char="»"/>
              <a:defRPr b="0" i="0" sz="2667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97954" lvl="5" marL="2743200" marR="0" rtl="0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7"/>
              <a:buFont typeface="Arial"/>
              <a:buChar char="•"/>
              <a:defRPr b="0" i="0" sz="2667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97954" lvl="6" marL="3200400" marR="0" rtl="0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7"/>
              <a:buFont typeface="Arial"/>
              <a:buChar char="•"/>
              <a:defRPr b="0" i="0" sz="2667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97954" lvl="7" marL="3657600" marR="0" rtl="0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7"/>
              <a:buFont typeface="Arial"/>
              <a:buChar char="•"/>
              <a:defRPr b="0" i="0" sz="2667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97954" lvl="8" marL="4114800" marR="0" rtl="0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7"/>
              <a:buFont typeface="Arial"/>
              <a:buChar char="•"/>
              <a:defRPr b="0" i="0" sz="2667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0" name="Google Shape;20;p39"/>
          <p:cNvSpPr/>
          <p:nvPr/>
        </p:nvSpPr>
        <p:spPr>
          <a:xfrm>
            <a:off x="0" y="6618000"/>
            <a:ext cx="12192000" cy="240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" name="Google Shape;21;p39"/>
          <p:cNvSpPr/>
          <p:nvPr/>
        </p:nvSpPr>
        <p:spPr>
          <a:xfrm>
            <a:off x="0" y="0"/>
            <a:ext cx="12192000" cy="96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" name="Google Shape;22;p39"/>
          <p:cNvSpPr/>
          <p:nvPr>
            <p:ph idx="3" type="pic"/>
          </p:nvPr>
        </p:nvSpPr>
        <p:spPr>
          <a:xfrm>
            <a:off x="623392" y="452669"/>
            <a:ext cx="4416171" cy="3744096"/>
          </a:xfrm>
          <a:prstGeom prst="rect">
            <a:avLst/>
          </a:prstGeom>
          <a:solidFill>
            <a:srgbClr val="F2F2F2"/>
          </a:solidFill>
          <a:ln>
            <a:noFill/>
          </a:ln>
        </p:spPr>
      </p:sp>
      <p:sp>
        <p:nvSpPr>
          <p:cNvPr id="23" name="Google Shape;23;p39"/>
          <p:cNvSpPr/>
          <p:nvPr>
            <p:ph idx="4" type="pic"/>
          </p:nvPr>
        </p:nvSpPr>
        <p:spPr>
          <a:xfrm>
            <a:off x="5327915" y="452669"/>
            <a:ext cx="6240693" cy="1776000"/>
          </a:xfrm>
          <a:prstGeom prst="rect">
            <a:avLst/>
          </a:prstGeom>
          <a:solidFill>
            <a:srgbClr val="F2F2F2"/>
          </a:solidFill>
          <a:ln>
            <a:noFill/>
          </a:ln>
        </p:spPr>
      </p:sp>
      <p:sp>
        <p:nvSpPr>
          <p:cNvPr id="24" name="Google Shape;24;p39"/>
          <p:cNvSpPr/>
          <p:nvPr>
            <p:ph idx="5" type="pic"/>
          </p:nvPr>
        </p:nvSpPr>
        <p:spPr>
          <a:xfrm>
            <a:off x="5327915" y="2420765"/>
            <a:ext cx="1920000" cy="1776000"/>
          </a:xfrm>
          <a:prstGeom prst="rect">
            <a:avLst/>
          </a:prstGeom>
          <a:solidFill>
            <a:srgbClr val="F2F2F2"/>
          </a:solidFill>
          <a:ln>
            <a:noFill/>
          </a:ln>
        </p:spPr>
      </p:sp>
      <p:sp>
        <p:nvSpPr>
          <p:cNvPr id="25" name="Google Shape;25;p39"/>
          <p:cNvSpPr/>
          <p:nvPr>
            <p:ph idx="6" type="pic"/>
          </p:nvPr>
        </p:nvSpPr>
        <p:spPr>
          <a:xfrm>
            <a:off x="7488261" y="2420765"/>
            <a:ext cx="1920000" cy="1776000"/>
          </a:xfrm>
          <a:prstGeom prst="rect">
            <a:avLst/>
          </a:prstGeom>
          <a:solidFill>
            <a:srgbClr val="F2F2F2"/>
          </a:solidFill>
          <a:ln>
            <a:noFill/>
          </a:ln>
        </p:spPr>
      </p:sp>
      <p:sp>
        <p:nvSpPr>
          <p:cNvPr id="26" name="Google Shape;26;p39"/>
          <p:cNvSpPr/>
          <p:nvPr>
            <p:ph idx="7" type="pic"/>
          </p:nvPr>
        </p:nvSpPr>
        <p:spPr>
          <a:xfrm>
            <a:off x="9648608" y="2420765"/>
            <a:ext cx="1920000" cy="1776000"/>
          </a:xfrm>
          <a:prstGeom prst="rect">
            <a:avLst/>
          </a:prstGeom>
          <a:solidFill>
            <a:srgbClr val="F2F2F2"/>
          </a:solidFill>
          <a:ln>
            <a:noFill/>
          </a:ln>
        </p:spPr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7_Images and Contents Layout">
  <p:cSld name="7_Images and Contents Layout">
    <p:bg>
      <p:bgPr>
        <a:solidFill>
          <a:schemeClr val="accent1"/>
        </a:solidFill>
      </p:bgPr>
    </p:bg>
    <p:spTree>
      <p:nvGrpSpPr>
        <p:cNvPr id="176" name="Shape 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Google Shape;177;p67"/>
          <p:cNvSpPr/>
          <p:nvPr>
            <p:ph idx="2" type="pic"/>
          </p:nvPr>
        </p:nvSpPr>
        <p:spPr>
          <a:xfrm>
            <a:off x="8592277" y="356659"/>
            <a:ext cx="2880000" cy="2880000"/>
          </a:xfrm>
          <a:prstGeom prst="rect">
            <a:avLst/>
          </a:prstGeom>
          <a:solidFill>
            <a:srgbClr val="F2F2F2"/>
          </a:solidFill>
          <a:ln>
            <a:noFill/>
          </a:ln>
        </p:spPr>
      </p:sp>
      <p:sp>
        <p:nvSpPr>
          <p:cNvPr id="178" name="Google Shape;178;p67"/>
          <p:cNvSpPr/>
          <p:nvPr>
            <p:ph idx="3" type="pic"/>
          </p:nvPr>
        </p:nvSpPr>
        <p:spPr>
          <a:xfrm>
            <a:off x="8592277" y="3621021"/>
            <a:ext cx="2880000" cy="2880000"/>
          </a:xfrm>
          <a:prstGeom prst="rect">
            <a:avLst/>
          </a:prstGeom>
          <a:solidFill>
            <a:srgbClr val="F2F2F2"/>
          </a:solidFill>
          <a:ln>
            <a:noFill/>
          </a:ln>
        </p:spPr>
      </p:sp>
      <p:sp>
        <p:nvSpPr>
          <p:cNvPr id="179" name="Google Shape;179;p67"/>
          <p:cNvSpPr/>
          <p:nvPr>
            <p:ph idx="4" type="pic"/>
          </p:nvPr>
        </p:nvSpPr>
        <p:spPr>
          <a:xfrm>
            <a:off x="5314951" y="356659"/>
            <a:ext cx="2880000" cy="2880000"/>
          </a:xfrm>
          <a:prstGeom prst="rect">
            <a:avLst/>
          </a:prstGeom>
          <a:solidFill>
            <a:srgbClr val="F2F2F2"/>
          </a:solidFill>
          <a:ln>
            <a:noFill/>
          </a:ln>
        </p:spPr>
      </p:sp>
      <p:sp>
        <p:nvSpPr>
          <p:cNvPr id="180" name="Google Shape;180;p67"/>
          <p:cNvSpPr/>
          <p:nvPr>
            <p:ph idx="5" type="pic"/>
          </p:nvPr>
        </p:nvSpPr>
        <p:spPr>
          <a:xfrm>
            <a:off x="5314951" y="3621021"/>
            <a:ext cx="2880000" cy="2880000"/>
          </a:xfrm>
          <a:prstGeom prst="rect">
            <a:avLst/>
          </a:prstGeom>
          <a:solidFill>
            <a:srgbClr val="F2F2F2"/>
          </a:solidFill>
          <a:ln>
            <a:noFill/>
          </a:ln>
        </p:spPr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8_Images and Contents Layout">
  <p:cSld name="8_Images and Contents Layout">
    <p:spTree>
      <p:nvGrpSpPr>
        <p:cNvPr id="181" name="Shape 1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Google Shape;182;p68"/>
          <p:cNvSpPr txBox="1"/>
          <p:nvPr>
            <p:ph idx="1" type="body"/>
          </p:nvPr>
        </p:nvSpPr>
        <p:spPr>
          <a:xfrm>
            <a:off x="527381" y="4389107"/>
            <a:ext cx="11664619" cy="76808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-228600" lvl="0" marL="457200" marR="0" rtl="0" algn="l">
              <a:spcBef>
                <a:spcPts val="960"/>
              </a:spcBef>
              <a:spcAft>
                <a:spcPts val="0"/>
              </a:spcAft>
              <a:buClr>
                <a:srgbClr val="3F3F3F"/>
              </a:buClr>
              <a:buSzPts val="4800"/>
              <a:buFont typeface="Arial"/>
              <a:buNone/>
              <a:defRPr b="0" i="0" sz="48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465645" lvl="1" marL="914400" marR="0" rtl="0" algn="l">
              <a:spcBef>
                <a:spcPts val="747"/>
              </a:spcBef>
              <a:spcAft>
                <a:spcPts val="0"/>
              </a:spcAft>
              <a:buClr>
                <a:schemeClr val="dk1"/>
              </a:buClr>
              <a:buSzPts val="3733"/>
              <a:buFont typeface="Arial"/>
              <a:buChar char="–"/>
              <a:defRPr b="0" i="0" sz="3733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431800" lvl="2" marL="1371600" marR="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b="0" i="0" sz="3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97954" lvl="3" marL="1828800" marR="0" rtl="0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7"/>
              <a:buFont typeface="Arial"/>
              <a:buChar char="–"/>
              <a:defRPr b="0" i="0" sz="2667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97954" lvl="4" marL="2286000" marR="0" rtl="0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7"/>
              <a:buFont typeface="Arial"/>
              <a:buChar char="»"/>
              <a:defRPr b="0" i="0" sz="2667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97954" lvl="5" marL="2743200" marR="0" rtl="0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7"/>
              <a:buFont typeface="Arial"/>
              <a:buChar char="•"/>
              <a:defRPr b="0" i="0" sz="2667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97954" lvl="6" marL="3200400" marR="0" rtl="0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7"/>
              <a:buFont typeface="Arial"/>
              <a:buChar char="•"/>
              <a:defRPr b="0" i="0" sz="2667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97954" lvl="7" marL="3657600" marR="0" rtl="0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7"/>
              <a:buFont typeface="Arial"/>
              <a:buChar char="•"/>
              <a:defRPr b="0" i="0" sz="2667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97954" lvl="8" marL="4114800" marR="0" rtl="0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7"/>
              <a:buFont typeface="Arial"/>
              <a:buChar char="•"/>
              <a:defRPr b="0" i="0" sz="2667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83" name="Google Shape;183;p68"/>
          <p:cNvSpPr txBox="1"/>
          <p:nvPr>
            <p:ph idx="2" type="body"/>
          </p:nvPr>
        </p:nvSpPr>
        <p:spPr>
          <a:xfrm>
            <a:off x="527381" y="5157192"/>
            <a:ext cx="11664619" cy="38404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-228600" lvl="0" marL="457200" marR="0" rtl="0" algn="l">
              <a:spcBef>
                <a:spcPts val="373"/>
              </a:spcBef>
              <a:spcAft>
                <a:spcPts val="0"/>
              </a:spcAft>
              <a:buClr>
                <a:srgbClr val="3F3F3F"/>
              </a:buClr>
              <a:buSzPts val="1867"/>
              <a:buFont typeface="Arial"/>
              <a:buNone/>
              <a:defRPr b="0" i="0" sz="1867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465645" lvl="1" marL="914400" marR="0" rtl="0" algn="l">
              <a:spcBef>
                <a:spcPts val="747"/>
              </a:spcBef>
              <a:spcAft>
                <a:spcPts val="0"/>
              </a:spcAft>
              <a:buClr>
                <a:schemeClr val="dk1"/>
              </a:buClr>
              <a:buSzPts val="3733"/>
              <a:buFont typeface="Arial"/>
              <a:buChar char="–"/>
              <a:defRPr b="0" i="0" sz="3733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431800" lvl="2" marL="1371600" marR="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b="0" i="0" sz="3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97954" lvl="3" marL="1828800" marR="0" rtl="0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7"/>
              <a:buFont typeface="Arial"/>
              <a:buChar char="–"/>
              <a:defRPr b="0" i="0" sz="2667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97954" lvl="4" marL="2286000" marR="0" rtl="0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7"/>
              <a:buFont typeface="Arial"/>
              <a:buChar char="»"/>
              <a:defRPr b="0" i="0" sz="2667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97954" lvl="5" marL="2743200" marR="0" rtl="0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7"/>
              <a:buFont typeface="Arial"/>
              <a:buChar char="•"/>
              <a:defRPr b="0" i="0" sz="2667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97954" lvl="6" marL="3200400" marR="0" rtl="0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7"/>
              <a:buFont typeface="Arial"/>
              <a:buChar char="•"/>
              <a:defRPr b="0" i="0" sz="2667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97954" lvl="7" marL="3657600" marR="0" rtl="0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7"/>
              <a:buFont typeface="Arial"/>
              <a:buChar char="•"/>
              <a:defRPr b="0" i="0" sz="2667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97954" lvl="8" marL="4114800" marR="0" rtl="0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7"/>
              <a:buFont typeface="Arial"/>
              <a:buChar char="•"/>
              <a:defRPr b="0" i="0" sz="2667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84" name="Google Shape;184;p68"/>
          <p:cNvSpPr/>
          <p:nvPr/>
        </p:nvSpPr>
        <p:spPr>
          <a:xfrm>
            <a:off x="0" y="6618000"/>
            <a:ext cx="12192000" cy="240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5" name="Google Shape;185;p68"/>
          <p:cNvSpPr/>
          <p:nvPr/>
        </p:nvSpPr>
        <p:spPr>
          <a:xfrm>
            <a:off x="0" y="0"/>
            <a:ext cx="12192000" cy="96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6" name="Google Shape;186;p68"/>
          <p:cNvSpPr/>
          <p:nvPr>
            <p:ph idx="3" type="pic"/>
          </p:nvPr>
        </p:nvSpPr>
        <p:spPr>
          <a:xfrm>
            <a:off x="623392" y="452669"/>
            <a:ext cx="4416171" cy="3744096"/>
          </a:xfrm>
          <a:prstGeom prst="rect">
            <a:avLst/>
          </a:prstGeom>
          <a:solidFill>
            <a:srgbClr val="F2F2F2"/>
          </a:solidFill>
          <a:ln>
            <a:noFill/>
          </a:ln>
        </p:spPr>
      </p:sp>
      <p:sp>
        <p:nvSpPr>
          <p:cNvPr id="187" name="Google Shape;187;p68"/>
          <p:cNvSpPr/>
          <p:nvPr>
            <p:ph idx="4" type="pic"/>
          </p:nvPr>
        </p:nvSpPr>
        <p:spPr>
          <a:xfrm>
            <a:off x="5327915" y="452669"/>
            <a:ext cx="6240693" cy="1776000"/>
          </a:xfrm>
          <a:prstGeom prst="rect">
            <a:avLst/>
          </a:prstGeom>
          <a:solidFill>
            <a:srgbClr val="F2F2F2"/>
          </a:solidFill>
          <a:ln>
            <a:noFill/>
          </a:ln>
        </p:spPr>
      </p:sp>
      <p:sp>
        <p:nvSpPr>
          <p:cNvPr id="188" name="Google Shape;188;p68"/>
          <p:cNvSpPr/>
          <p:nvPr>
            <p:ph idx="5" type="pic"/>
          </p:nvPr>
        </p:nvSpPr>
        <p:spPr>
          <a:xfrm>
            <a:off x="5327915" y="2420765"/>
            <a:ext cx="1920000" cy="1776000"/>
          </a:xfrm>
          <a:prstGeom prst="rect">
            <a:avLst/>
          </a:prstGeom>
          <a:solidFill>
            <a:srgbClr val="F2F2F2"/>
          </a:solidFill>
          <a:ln>
            <a:noFill/>
          </a:ln>
        </p:spPr>
      </p:sp>
      <p:sp>
        <p:nvSpPr>
          <p:cNvPr id="189" name="Google Shape;189;p68"/>
          <p:cNvSpPr/>
          <p:nvPr>
            <p:ph idx="6" type="pic"/>
          </p:nvPr>
        </p:nvSpPr>
        <p:spPr>
          <a:xfrm>
            <a:off x="7488261" y="2420765"/>
            <a:ext cx="1920000" cy="1776000"/>
          </a:xfrm>
          <a:prstGeom prst="rect">
            <a:avLst/>
          </a:prstGeom>
          <a:solidFill>
            <a:srgbClr val="F2F2F2"/>
          </a:solidFill>
          <a:ln>
            <a:noFill/>
          </a:ln>
        </p:spPr>
      </p:sp>
      <p:sp>
        <p:nvSpPr>
          <p:cNvPr id="190" name="Google Shape;190;p68"/>
          <p:cNvSpPr/>
          <p:nvPr>
            <p:ph idx="7" type="pic"/>
          </p:nvPr>
        </p:nvSpPr>
        <p:spPr>
          <a:xfrm>
            <a:off x="9648608" y="2420765"/>
            <a:ext cx="1920000" cy="1776000"/>
          </a:xfrm>
          <a:prstGeom prst="rect">
            <a:avLst/>
          </a:prstGeom>
          <a:solidFill>
            <a:srgbClr val="F2F2F2"/>
          </a:solidFill>
          <a:ln>
            <a:noFill/>
          </a:ln>
        </p:spPr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hapes sets layout">
  <p:cSld name="shapes sets layout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191" name="Shape 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Google Shape;192;p69"/>
          <p:cNvSpPr txBox="1"/>
          <p:nvPr>
            <p:ph idx="1" type="body"/>
          </p:nvPr>
        </p:nvSpPr>
        <p:spPr>
          <a:xfrm>
            <a:off x="323528" y="123479"/>
            <a:ext cx="11573197" cy="72424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-228600" lvl="0" marL="457200" marR="0" rtl="0" algn="ctr">
              <a:spcBef>
                <a:spcPts val="1080"/>
              </a:spcBef>
              <a:spcAft>
                <a:spcPts val="0"/>
              </a:spcAft>
              <a:buClr>
                <a:srgbClr val="262626"/>
              </a:buClr>
              <a:buSzPts val="5400"/>
              <a:buFont typeface="Arial"/>
              <a:buNone/>
              <a:defRPr b="0" i="0" sz="5400" u="none" cap="none" strike="noStrik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465645" lvl="1" marL="914400" marR="0" rtl="0" algn="l">
              <a:spcBef>
                <a:spcPts val="747"/>
              </a:spcBef>
              <a:spcAft>
                <a:spcPts val="0"/>
              </a:spcAft>
              <a:buClr>
                <a:schemeClr val="dk1"/>
              </a:buClr>
              <a:buSzPts val="3733"/>
              <a:buFont typeface="Arial"/>
              <a:buChar char="–"/>
              <a:defRPr b="0" i="0" sz="3733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431800" lvl="2" marL="1371600" marR="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b="0" i="0" sz="3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97954" lvl="3" marL="1828800" marR="0" rtl="0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7"/>
              <a:buFont typeface="Arial"/>
              <a:buChar char="–"/>
              <a:defRPr b="0" i="0" sz="2667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97954" lvl="4" marL="2286000" marR="0" rtl="0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7"/>
              <a:buFont typeface="Arial"/>
              <a:buChar char="»"/>
              <a:defRPr b="0" i="0" sz="2667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97954" lvl="5" marL="2743200" marR="0" rtl="0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7"/>
              <a:buFont typeface="Arial"/>
              <a:buChar char="•"/>
              <a:defRPr b="0" i="0" sz="2667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97954" lvl="6" marL="3200400" marR="0" rtl="0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7"/>
              <a:buFont typeface="Arial"/>
              <a:buChar char="•"/>
              <a:defRPr b="0" i="0" sz="2667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97954" lvl="7" marL="3657600" marR="0" rtl="0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7"/>
              <a:buFont typeface="Arial"/>
              <a:buChar char="•"/>
              <a:defRPr b="0" i="0" sz="2667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97954" lvl="8" marL="4114800" marR="0" rtl="0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7"/>
              <a:buFont typeface="Arial"/>
              <a:buChar char="•"/>
              <a:defRPr b="0" i="0" sz="2667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icon sets layout">
  <p:cSld name="icon sets layout">
    <p:spTree>
      <p:nvGrpSpPr>
        <p:cNvPr id="193" name="Shape 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Google Shape;194;p70"/>
          <p:cNvSpPr txBox="1"/>
          <p:nvPr>
            <p:ph idx="1" type="body"/>
          </p:nvPr>
        </p:nvSpPr>
        <p:spPr>
          <a:xfrm>
            <a:off x="0" y="164638"/>
            <a:ext cx="12192000" cy="76808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-228600" lvl="0" marL="457200" marR="0" rtl="0" algn="ctr">
              <a:spcBef>
                <a:spcPts val="960"/>
              </a:spcBef>
              <a:spcAft>
                <a:spcPts val="0"/>
              </a:spcAft>
              <a:buClr>
                <a:srgbClr val="3F3F3F"/>
              </a:buClr>
              <a:buSzPts val="4800"/>
              <a:buFont typeface="Arial"/>
              <a:buNone/>
              <a:defRPr b="0" i="0" sz="48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465645" lvl="1" marL="914400" marR="0" rtl="0" algn="l">
              <a:spcBef>
                <a:spcPts val="747"/>
              </a:spcBef>
              <a:spcAft>
                <a:spcPts val="0"/>
              </a:spcAft>
              <a:buClr>
                <a:schemeClr val="dk1"/>
              </a:buClr>
              <a:buSzPts val="3733"/>
              <a:buFont typeface="Arial"/>
              <a:buChar char="–"/>
              <a:defRPr b="0" i="0" sz="3733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431800" lvl="2" marL="1371600" marR="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b="0" i="0" sz="3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97954" lvl="3" marL="1828800" marR="0" rtl="0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7"/>
              <a:buFont typeface="Arial"/>
              <a:buChar char="–"/>
              <a:defRPr b="0" i="0" sz="2667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97954" lvl="4" marL="2286000" marR="0" rtl="0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7"/>
              <a:buFont typeface="Arial"/>
              <a:buChar char="»"/>
              <a:defRPr b="0" i="0" sz="2667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97954" lvl="5" marL="2743200" marR="0" rtl="0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7"/>
              <a:buFont typeface="Arial"/>
              <a:buChar char="•"/>
              <a:defRPr b="0" i="0" sz="2667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97954" lvl="6" marL="3200400" marR="0" rtl="0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7"/>
              <a:buFont typeface="Arial"/>
              <a:buChar char="•"/>
              <a:defRPr b="0" i="0" sz="2667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97954" lvl="7" marL="3657600" marR="0" rtl="0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7"/>
              <a:buFont typeface="Arial"/>
              <a:buChar char="•"/>
              <a:defRPr b="0" i="0" sz="2667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97954" lvl="8" marL="4114800" marR="0" rtl="0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7"/>
              <a:buFont typeface="Arial"/>
              <a:buChar char="•"/>
              <a:defRPr b="0" i="0" sz="2667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95" name="Google Shape;195;p70"/>
          <p:cNvSpPr/>
          <p:nvPr/>
        </p:nvSpPr>
        <p:spPr>
          <a:xfrm>
            <a:off x="472011" y="1508786"/>
            <a:ext cx="3799787" cy="4865561"/>
          </a:xfrm>
          <a:prstGeom prst="roundRect">
            <a:avLst>
              <a:gd fmla="val 3968" name="adj"/>
            </a:avLst>
          </a:prstGeom>
          <a:solidFill>
            <a:schemeClr val="accen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6" name="Google Shape;196;p70"/>
          <p:cNvSpPr/>
          <p:nvPr/>
        </p:nvSpPr>
        <p:spPr>
          <a:xfrm>
            <a:off x="709243" y="1796667"/>
            <a:ext cx="144693" cy="4320631"/>
          </a:xfrm>
          <a:prstGeom prst="roundRect">
            <a:avLst>
              <a:gd fmla="val 50000" name="adj"/>
            </a:avLst>
          </a:prstGeom>
          <a:solidFill>
            <a:schemeClr val="lt1">
              <a:alpha val="40784"/>
            </a:schemeClr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7" name="Google Shape;197;p70"/>
          <p:cNvSpPr/>
          <p:nvPr/>
        </p:nvSpPr>
        <p:spPr>
          <a:xfrm rot="5400000">
            <a:off x="3456857" y="1650935"/>
            <a:ext cx="669775" cy="669775"/>
          </a:xfrm>
          <a:prstGeom prst="halfFrame">
            <a:avLst>
              <a:gd fmla="val 23728" name="adj1"/>
              <a:gd fmla="val 24642" name="adj2"/>
            </a:avLst>
          </a:prstGeom>
          <a:solidFill>
            <a:schemeClr val="lt1">
              <a:alpha val="22745"/>
            </a:schemeClr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ver Slide layout">
  <p:cSld name="Cover Slide layout">
    <p:bg>
      <p:bgPr>
        <a:solidFill>
          <a:schemeClr val="accent1"/>
        </a:solidFill>
      </p:bgPr>
    </p:bg>
    <p:spTree>
      <p:nvGrpSpPr>
        <p:cNvPr id="198" name="Shape 1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Google Shape;199;p71"/>
          <p:cNvSpPr txBox="1"/>
          <p:nvPr>
            <p:ph idx="1" type="body"/>
          </p:nvPr>
        </p:nvSpPr>
        <p:spPr>
          <a:xfrm>
            <a:off x="5135893" y="2393204"/>
            <a:ext cx="7056107" cy="1440161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853"/>
              </a:spcBef>
              <a:spcAft>
                <a:spcPts val="0"/>
              </a:spcAft>
              <a:buClr>
                <a:schemeClr val="lt1"/>
              </a:buClr>
              <a:buSzPts val="4267"/>
              <a:buFont typeface="Arial"/>
              <a:buNone/>
              <a:defRPr b="0" i="0" sz="4267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465645" lvl="1" marL="914400" marR="0" rtl="0" algn="l">
              <a:spcBef>
                <a:spcPts val="747"/>
              </a:spcBef>
              <a:spcAft>
                <a:spcPts val="0"/>
              </a:spcAft>
              <a:buClr>
                <a:schemeClr val="dk1"/>
              </a:buClr>
              <a:buSzPts val="3733"/>
              <a:buFont typeface="Arial"/>
              <a:buChar char="–"/>
              <a:defRPr b="0" i="0" sz="3733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431800" lvl="2" marL="1371600" marR="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b="0" i="0" sz="3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97954" lvl="3" marL="1828800" marR="0" rtl="0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7"/>
              <a:buFont typeface="Arial"/>
              <a:buChar char="–"/>
              <a:defRPr b="0" i="0" sz="2667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97954" lvl="4" marL="2286000" marR="0" rtl="0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7"/>
              <a:buFont typeface="Arial"/>
              <a:buChar char="»"/>
              <a:defRPr b="0" i="0" sz="2667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97954" lvl="5" marL="2743200" marR="0" rtl="0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7"/>
              <a:buFont typeface="Arial"/>
              <a:buChar char="•"/>
              <a:defRPr b="0" i="0" sz="2667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97954" lvl="6" marL="3200400" marR="0" rtl="0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7"/>
              <a:buFont typeface="Arial"/>
              <a:buChar char="•"/>
              <a:defRPr b="0" i="0" sz="2667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97954" lvl="7" marL="3657600" marR="0" rtl="0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7"/>
              <a:buFont typeface="Arial"/>
              <a:buChar char="•"/>
              <a:defRPr b="0" i="0" sz="2667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97954" lvl="8" marL="4114800" marR="0" rtl="0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7"/>
              <a:buFont typeface="Arial"/>
              <a:buChar char="•"/>
              <a:defRPr b="0" i="0" sz="2667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00" name="Google Shape;200;p71"/>
          <p:cNvSpPr txBox="1"/>
          <p:nvPr>
            <p:ph idx="2" type="body"/>
          </p:nvPr>
        </p:nvSpPr>
        <p:spPr>
          <a:xfrm>
            <a:off x="5135696" y="3929373"/>
            <a:ext cx="7056107" cy="65175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-228600" lvl="0" marL="457200" marR="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67"/>
              <a:buFont typeface="Arial"/>
              <a:buNone/>
              <a:defRPr b="0" i="0" sz="1867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465645" lvl="1" marL="914400" marR="0" rtl="0" algn="l">
              <a:spcBef>
                <a:spcPts val="747"/>
              </a:spcBef>
              <a:spcAft>
                <a:spcPts val="0"/>
              </a:spcAft>
              <a:buClr>
                <a:schemeClr val="dk1"/>
              </a:buClr>
              <a:buSzPts val="3733"/>
              <a:buFont typeface="Arial"/>
              <a:buChar char="–"/>
              <a:defRPr b="0" i="0" sz="3733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431800" lvl="2" marL="1371600" marR="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b="0" i="0" sz="3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97954" lvl="3" marL="1828800" marR="0" rtl="0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7"/>
              <a:buFont typeface="Arial"/>
              <a:buChar char="–"/>
              <a:defRPr b="0" i="0" sz="2667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97954" lvl="4" marL="2286000" marR="0" rtl="0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7"/>
              <a:buFont typeface="Arial"/>
              <a:buChar char="»"/>
              <a:defRPr b="0" i="0" sz="2667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97954" lvl="5" marL="2743200" marR="0" rtl="0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7"/>
              <a:buFont typeface="Arial"/>
              <a:buChar char="•"/>
              <a:defRPr b="0" i="0" sz="2667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97954" lvl="6" marL="3200400" marR="0" rtl="0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7"/>
              <a:buFont typeface="Arial"/>
              <a:buChar char="•"/>
              <a:defRPr b="0" i="0" sz="2667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97954" lvl="7" marL="3657600" marR="0" rtl="0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7"/>
              <a:buFont typeface="Arial"/>
              <a:buChar char="•"/>
              <a:defRPr b="0" i="0" sz="2667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97954" lvl="8" marL="4114800" marR="0" rtl="0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7"/>
              <a:buFont typeface="Arial"/>
              <a:buChar char="•"/>
              <a:defRPr b="0" i="0" sz="2667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Agenda Layout">
  <p:cSld name="Agenda Layout">
    <p:spTree>
      <p:nvGrpSpPr>
        <p:cNvPr id="202" name="Shape 2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" name="Google Shape;203;p73"/>
          <p:cNvSpPr/>
          <p:nvPr/>
        </p:nvSpPr>
        <p:spPr>
          <a:xfrm>
            <a:off x="-3472" y="0"/>
            <a:ext cx="2112235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E:\002-KIMS BUSINESS\007-02-Fullslidesppt-Contents\20161228\02-edu\bulb-item2.png" id="204" name="Google Shape;204;p73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1052645" y="1250975"/>
            <a:ext cx="2112235" cy="468794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E:\002-KIMS BUSINESS\007-02-Fullslidesppt-Contents\20161228\02-edu\bulb-item.png" id="205" name="Google Shape;205;p73"/>
          <p:cNvPicPr preferRelativeResize="0"/>
          <p:nvPr/>
        </p:nvPicPr>
        <p:blipFill rotWithShape="1">
          <a:blip r:embed="rId3">
            <a:alphaModFix/>
          </a:blip>
          <a:srcRect b="0" l="0" r="50000" t="0"/>
          <a:stretch/>
        </p:blipFill>
        <p:spPr>
          <a:xfrm>
            <a:off x="1052646" y="1250975"/>
            <a:ext cx="1056117" cy="468794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_Agenda Layout">
  <p:cSld name="1_Agenda Layout">
    <p:spTree>
      <p:nvGrpSpPr>
        <p:cNvPr id="206" name="Shape 2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" name="Google Shape;207;p74"/>
          <p:cNvSpPr/>
          <p:nvPr/>
        </p:nvSpPr>
        <p:spPr>
          <a:xfrm>
            <a:off x="-3472" y="0"/>
            <a:ext cx="2112235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E:\002-KIMS BUSINESS\007-02-Fullslidesppt-Contents\20161228\02-edu\bulb-item2.png" id="208" name="Google Shape;208;p74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422314" y="3909054"/>
            <a:ext cx="1260665" cy="279795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_Basic Layout">
  <p:cSld name="3_Basic Layout">
    <p:spTree>
      <p:nvGrpSpPr>
        <p:cNvPr id="209" name="Shape 2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" name="Google Shape;210;p75"/>
          <p:cNvSpPr/>
          <p:nvPr/>
        </p:nvSpPr>
        <p:spPr>
          <a:xfrm>
            <a:off x="0" y="4533123"/>
            <a:ext cx="12192000" cy="232487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60950" lIns="121900" spcFirstLastPara="1" rIns="121900" wrap="square" tIns="6095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1" name="Google Shape;211;p75"/>
          <p:cNvSpPr txBox="1"/>
          <p:nvPr>
            <p:ph idx="1" type="body"/>
          </p:nvPr>
        </p:nvSpPr>
        <p:spPr>
          <a:xfrm>
            <a:off x="0" y="164638"/>
            <a:ext cx="12192000" cy="76808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-228600" lvl="0" marL="457200" marR="0" rtl="0" algn="ctr">
              <a:spcBef>
                <a:spcPts val="960"/>
              </a:spcBef>
              <a:spcAft>
                <a:spcPts val="0"/>
              </a:spcAft>
              <a:buClr>
                <a:srgbClr val="3F3F3F"/>
              </a:buClr>
              <a:buSzPts val="4800"/>
              <a:buFont typeface="Arial"/>
              <a:buNone/>
              <a:defRPr b="0" i="0" sz="48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465645" lvl="1" marL="914400" marR="0" rtl="0" algn="l">
              <a:spcBef>
                <a:spcPts val="747"/>
              </a:spcBef>
              <a:spcAft>
                <a:spcPts val="0"/>
              </a:spcAft>
              <a:buClr>
                <a:schemeClr val="dk1"/>
              </a:buClr>
              <a:buSzPts val="3733"/>
              <a:buFont typeface="Arial"/>
              <a:buChar char="–"/>
              <a:defRPr b="0" i="0" sz="3733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431800" lvl="2" marL="1371600" marR="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b="0" i="0" sz="3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97954" lvl="3" marL="1828800" marR="0" rtl="0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7"/>
              <a:buFont typeface="Arial"/>
              <a:buChar char="–"/>
              <a:defRPr b="0" i="0" sz="2667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97954" lvl="4" marL="2286000" marR="0" rtl="0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7"/>
              <a:buFont typeface="Arial"/>
              <a:buChar char="»"/>
              <a:defRPr b="0" i="0" sz="2667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97954" lvl="5" marL="2743200" marR="0" rtl="0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7"/>
              <a:buFont typeface="Arial"/>
              <a:buChar char="•"/>
              <a:defRPr b="0" i="0" sz="2667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97954" lvl="6" marL="3200400" marR="0" rtl="0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7"/>
              <a:buFont typeface="Arial"/>
              <a:buChar char="•"/>
              <a:defRPr b="0" i="0" sz="2667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97954" lvl="7" marL="3657600" marR="0" rtl="0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7"/>
              <a:buFont typeface="Arial"/>
              <a:buChar char="•"/>
              <a:defRPr b="0" i="0" sz="2667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97954" lvl="8" marL="4114800" marR="0" rtl="0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7"/>
              <a:buFont typeface="Arial"/>
              <a:buChar char="•"/>
              <a:defRPr b="0" i="0" sz="2667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12" name="Google Shape;212;p75"/>
          <p:cNvSpPr txBox="1"/>
          <p:nvPr>
            <p:ph idx="2" type="body"/>
          </p:nvPr>
        </p:nvSpPr>
        <p:spPr>
          <a:xfrm>
            <a:off x="0" y="932723"/>
            <a:ext cx="12192000" cy="38404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-228600" lvl="0" marL="457200" marR="0" rtl="0" algn="ctr">
              <a:spcBef>
                <a:spcPts val="373"/>
              </a:spcBef>
              <a:spcAft>
                <a:spcPts val="0"/>
              </a:spcAft>
              <a:buClr>
                <a:srgbClr val="3F3F3F"/>
              </a:buClr>
              <a:buSzPts val="1867"/>
              <a:buFont typeface="Arial"/>
              <a:buNone/>
              <a:defRPr b="0" i="0" sz="1867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465645" lvl="1" marL="914400" marR="0" rtl="0" algn="l">
              <a:spcBef>
                <a:spcPts val="747"/>
              </a:spcBef>
              <a:spcAft>
                <a:spcPts val="0"/>
              </a:spcAft>
              <a:buClr>
                <a:schemeClr val="dk1"/>
              </a:buClr>
              <a:buSzPts val="3733"/>
              <a:buFont typeface="Arial"/>
              <a:buChar char="–"/>
              <a:defRPr b="0" i="0" sz="3733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431800" lvl="2" marL="1371600" marR="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b="0" i="0" sz="3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97954" lvl="3" marL="1828800" marR="0" rtl="0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7"/>
              <a:buFont typeface="Arial"/>
              <a:buChar char="–"/>
              <a:defRPr b="0" i="0" sz="2667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97954" lvl="4" marL="2286000" marR="0" rtl="0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7"/>
              <a:buFont typeface="Arial"/>
              <a:buChar char="»"/>
              <a:defRPr b="0" i="0" sz="2667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97954" lvl="5" marL="2743200" marR="0" rtl="0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7"/>
              <a:buFont typeface="Arial"/>
              <a:buChar char="•"/>
              <a:defRPr b="0" i="0" sz="2667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97954" lvl="6" marL="3200400" marR="0" rtl="0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7"/>
              <a:buFont typeface="Arial"/>
              <a:buChar char="•"/>
              <a:defRPr b="0" i="0" sz="2667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97954" lvl="7" marL="3657600" marR="0" rtl="0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7"/>
              <a:buFont typeface="Arial"/>
              <a:buChar char="•"/>
              <a:defRPr b="0" i="0" sz="2667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97954" lvl="8" marL="4114800" marR="0" rtl="0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7"/>
              <a:buFont typeface="Arial"/>
              <a:buChar char="•"/>
              <a:defRPr b="0" i="0" sz="2667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13" name="Google Shape;213;p75"/>
          <p:cNvSpPr/>
          <p:nvPr/>
        </p:nvSpPr>
        <p:spPr>
          <a:xfrm>
            <a:off x="5391415" y="3813043"/>
            <a:ext cx="1440160" cy="1440160"/>
          </a:xfrm>
          <a:prstGeom prst="ellipse">
            <a:avLst/>
          </a:prstGeom>
          <a:solidFill>
            <a:schemeClr val="accent1"/>
          </a:solidFill>
          <a:ln cap="flat" cmpd="sng" w="6350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E:\002-KIMS BUSINESS\007-02-Fullslidesppt-Contents\20161228\02-edu\bulb-item.png" id="214" name="Google Shape;214;p75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5877409" y="4013590"/>
            <a:ext cx="468171" cy="103906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asic Layout">
  <p:cSld name="Basic Layout">
    <p:spTree>
      <p:nvGrpSpPr>
        <p:cNvPr id="215" name="Shape 2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" name="Google Shape;216;p76"/>
          <p:cNvSpPr txBox="1"/>
          <p:nvPr>
            <p:ph idx="1" type="body"/>
          </p:nvPr>
        </p:nvSpPr>
        <p:spPr>
          <a:xfrm>
            <a:off x="0" y="164638"/>
            <a:ext cx="12192000" cy="76808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-228600" lvl="0" marL="457200" marR="0" rtl="0" algn="ctr">
              <a:spcBef>
                <a:spcPts val="960"/>
              </a:spcBef>
              <a:spcAft>
                <a:spcPts val="0"/>
              </a:spcAft>
              <a:buClr>
                <a:srgbClr val="3F3F3F"/>
              </a:buClr>
              <a:buSzPts val="4800"/>
              <a:buFont typeface="Arial"/>
              <a:buNone/>
              <a:defRPr b="0" i="0" sz="48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465645" lvl="1" marL="914400" marR="0" rtl="0" algn="l">
              <a:spcBef>
                <a:spcPts val="747"/>
              </a:spcBef>
              <a:spcAft>
                <a:spcPts val="0"/>
              </a:spcAft>
              <a:buClr>
                <a:schemeClr val="dk1"/>
              </a:buClr>
              <a:buSzPts val="3733"/>
              <a:buFont typeface="Arial"/>
              <a:buChar char="–"/>
              <a:defRPr b="0" i="0" sz="3733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431800" lvl="2" marL="1371600" marR="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b="0" i="0" sz="3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97954" lvl="3" marL="1828800" marR="0" rtl="0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7"/>
              <a:buFont typeface="Arial"/>
              <a:buChar char="–"/>
              <a:defRPr b="0" i="0" sz="2667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97954" lvl="4" marL="2286000" marR="0" rtl="0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7"/>
              <a:buFont typeface="Arial"/>
              <a:buChar char="»"/>
              <a:defRPr b="0" i="0" sz="2667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97954" lvl="5" marL="2743200" marR="0" rtl="0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7"/>
              <a:buFont typeface="Arial"/>
              <a:buChar char="•"/>
              <a:defRPr b="0" i="0" sz="2667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97954" lvl="6" marL="3200400" marR="0" rtl="0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7"/>
              <a:buFont typeface="Arial"/>
              <a:buChar char="•"/>
              <a:defRPr b="0" i="0" sz="2667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97954" lvl="7" marL="3657600" marR="0" rtl="0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7"/>
              <a:buFont typeface="Arial"/>
              <a:buChar char="•"/>
              <a:defRPr b="0" i="0" sz="2667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97954" lvl="8" marL="4114800" marR="0" rtl="0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7"/>
              <a:buFont typeface="Arial"/>
              <a:buChar char="•"/>
              <a:defRPr b="0" i="0" sz="2667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17" name="Google Shape;217;p76"/>
          <p:cNvSpPr txBox="1"/>
          <p:nvPr>
            <p:ph idx="2" type="body"/>
          </p:nvPr>
        </p:nvSpPr>
        <p:spPr>
          <a:xfrm>
            <a:off x="0" y="932723"/>
            <a:ext cx="12192000" cy="38404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-228600" lvl="0" marL="457200" marR="0" rtl="0" algn="ctr">
              <a:spcBef>
                <a:spcPts val="373"/>
              </a:spcBef>
              <a:spcAft>
                <a:spcPts val="0"/>
              </a:spcAft>
              <a:buClr>
                <a:srgbClr val="3F3F3F"/>
              </a:buClr>
              <a:buSzPts val="1867"/>
              <a:buFont typeface="Arial"/>
              <a:buNone/>
              <a:defRPr b="0" i="0" sz="1867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465645" lvl="1" marL="914400" marR="0" rtl="0" algn="l">
              <a:spcBef>
                <a:spcPts val="747"/>
              </a:spcBef>
              <a:spcAft>
                <a:spcPts val="0"/>
              </a:spcAft>
              <a:buClr>
                <a:schemeClr val="dk1"/>
              </a:buClr>
              <a:buSzPts val="3733"/>
              <a:buFont typeface="Arial"/>
              <a:buChar char="–"/>
              <a:defRPr b="0" i="0" sz="3733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431800" lvl="2" marL="1371600" marR="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b="0" i="0" sz="3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97954" lvl="3" marL="1828800" marR="0" rtl="0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7"/>
              <a:buFont typeface="Arial"/>
              <a:buChar char="–"/>
              <a:defRPr b="0" i="0" sz="2667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97954" lvl="4" marL="2286000" marR="0" rtl="0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7"/>
              <a:buFont typeface="Arial"/>
              <a:buChar char="»"/>
              <a:defRPr b="0" i="0" sz="2667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97954" lvl="5" marL="2743200" marR="0" rtl="0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7"/>
              <a:buFont typeface="Arial"/>
              <a:buChar char="•"/>
              <a:defRPr b="0" i="0" sz="2667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97954" lvl="6" marL="3200400" marR="0" rtl="0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7"/>
              <a:buFont typeface="Arial"/>
              <a:buChar char="•"/>
              <a:defRPr b="0" i="0" sz="2667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97954" lvl="7" marL="3657600" marR="0" rtl="0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7"/>
              <a:buFont typeface="Arial"/>
              <a:buChar char="•"/>
              <a:defRPr b="0" i="0" sz="2667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97954" lvl="8" marL="4114800" marR="0" rtl="0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7"/>
              <a:buFont typeface="Arial"/>
              <a:buChar char="•"/>
              <a:defRPr b="0" i="0" sz="2667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18" name="Google Shape;218;p76"/>
          <p:cNvSpPr/>
          <p:nvPr/>
        </p:nvSpPr>
        <p:spPr>
          <a:xfrm>
            <a:off x="0" y="6618000"/>
            <a:ext cx="12192000" cy="240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9" name="Google Shape;219;p76"/>
          <p:cNvSpPr/>
          <p:nvPr/>
        </p:nvSpPr>
        <p:spPr>
          <a:xfrm>
            <a:off x="0" y="0"/>
            <a:ext cx="12192000" cy="96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4_Basic Layout">
  <p:cSld name="4_Basic Layout">
    <p:spTree>
      <p:nvGrpSpPr>
        <p:cNvPr id="220" name="Shape 2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" name="Google Shape;221;p77"/>
          <p:cNvSpPr txBox="1"/>
          <p:nvPr>
            <p:ph idx="1" type="body"/>
          </p:nvPr>
        </p:nvSpPr>
        <p:spPr>
          <a:xfrm>
            <a:off x="0" y="164638"/>
            <a:ext cx="12192000" cy="76808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-228600" lvl="0" marL="457200" marR="0" rtl="0" algn="ctr">
              <a:spcBef>
                <a:spcPts val="960"/>
              </a:spcBef>
              <a:spcAft>
                <a:spcPts val="0"/>
              </a:spcAft>
              <a:buClr>
                <a:srgbClr val="3F3F3F"/>
              </a:buClr>
              <a:buSzPts val="4800"/>
              <a:buFont typeface="Arial"/>
              <a:buNone/>
              <a:defRPr b="0" i="0" sz="48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465645" lvl="1" marL="914400" marR="0" rtl="0" algn="l">
              <a:spcBef>
                <a:spcPts val="747"/>
              </a:spcBef>
              <a:spcAft>
                <a:spcPts val="0"/>
              </a:spcAft>
              <a:buClr>
                <a:schemeClr val="dk1"/>
              </a:buClr>
              <a:buSzPts val="3733"/>
              <a:buFont typeface="Arial"/>
              <a:buChar char="–"/>
              <a:defRPr b="0" i="0" sz="3733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431800" lvl="2" marL="1371600" marR="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b="0" i="0" sz="3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97954" lvl="3" marL="1828800" marR="0" rtl="0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7"/>
              <a:buFont typeface="Arial"/>
              <a:buChar char="–"/>
              <a:defRPr b="0" i="0" sz="2667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97954" lvl="4" marL="2286000" marR="0" rtl="0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7"/>
              <a:buFont typeface="Arial"/>
              <a:buChar char="»"/>
              <a:defRPr b="0" i="0" sz="2667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97954" lvl="5" marL="2743200" marR="0" rtl="0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7"/>
              <a:buFont typeface="Arial"/>
              <a:buChar char="•"/>
              <a:defRPr b="0" i="0" sz="2667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97954" lvl="6" marL="3200400" marR="0" rtl="0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7"/>
              <a:buFont typeface="Arial"/>
              <a:buChar char="•"/>
              <a:defRPr b="0" i="0" sz="2667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97954" lvl="7" marL="3657600" marR="0" rtl="0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7"/>
              <a:buFont typeface="Arial"/>
              <a:buChar char="•"/>
              <a:defRPr b="0" i="0" sz="2667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97954" lvl="8" marL="4114800" marR="0" rtl="0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7"/>
              <a:buFont typeface="Arial"/>
              <a:buChar char="•"/>
              <a:defRPr b="0" i="0" sz="2667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22" name="Google Shape;222;p77"/>
          <p:cNvSpPr txBox="1"/>
          <p:nvPr>
            <p:ph idx="2" type="body"/>
          </p:nvPr>
        </p:nvSpPr>
        <p:spPr>
          <a:xfrm>
            <a:off x="0" y="932723"/>
            <a:ext cx="12192000" cy="38404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-228600" lvl="0" marL="457200" marR="0" rtl="0" algn="ctr">
              <a:spcBef>
                <a:spcPts val="373"/>
              </a:spcBef>
              <a:spcAft>
                <a:spcPts val="0"/>
              </a:spcAft>
              <a:buClr>
                <a:srgbClr val="3F3F3F"/>
              </a:buClr>
              <a:buSzPts val="1867"/>
              <a:buFont typeface="Arial"/>
              <a:buNone/>
              <a:defRPr b="0" i="0" sz="1867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465645" lvl="1" marL="914400" marR="0" rtl="0" algn="l">
              <a:spcBef>
                <a:spcPts val="747"/>
              </a:spcBef>
              <a:spcAft>
                <a:spcPts val="0"/>
              </a:spcAft>
              <a:buClr>
                <a:schemeClr val="dk1"/>
              </a:buClr>
              <a:buSzPts val="3733"/>
              <a:buFont typeface="Arial"/>
              <a:buChar char="–"/>
              <a:defRPr b="0" i="0" sz="3733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431800" lvl="2" marL="1371600" marR="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b="0" i="0" sz="3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97954" lvl="3" marL="1828800" marR="0" rtl="0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7"/>
              <a:buFont typeface="Arial"/>
              <a:buChar char="–"/>
              <a:defRPr b="0" i="0" sz="2667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97954" lvl="4" marL="2286000" marR="0" rtl="0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7"/>
              <a:buFont typeface="Arial"/>
              <a:buChar char="»"/>
              <a:defRPr b="0" i="0" sz="2667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97954" lvl="5" marL="2743200" marR="0" rtl="0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7"/>
              <a:buFont typeface="Arial"/>
              <a:buChar char="•"/>
              <a:defRPr b="0" i="0" sz="2667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97954" lvl="6" marL="3200400" marR="0" rtl="0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7"/>
              <a:buFont typeface="Arial"/>
              <a:buChar char="•"/>
              <a:defRPr b="0" i="0" sz="2667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97954" lvl="7" marL="3657600" marR="0" rtl="0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7"/>
              <a:buFont typeface="Arial"/>
              <a:buChar char="•"/>
              <a:defRPr b="0" i="0" sz="2667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97954" lvl="8" marL="4114800" marR="0" rtl="0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7"/>
              <a:buFont typeface="Arial"/>
              <a:buChar char="•"/>
              <a:defRPr b="0" i="0" sz="2667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4_Basic Layout">
  <p:cSld name="4_Basic Layout">
    <p:spTree>
      <p:nvGrpSpPr>
        <p:cNvPr id="27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40"/>
          <p:cNvSpPr txBox="1"/>
          <p:nvPr>
            <p:ph idx="1" type="body"/>
          </p:nvPr>
        </p:nvSpPr>
        <p:spPr>
          <a:xfrm>
            <a:off x="0" y="164638"/>
            <a:ext cx="12192000" cy="76808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-228600" lvl="0" marL="457200" marR="0" rtl="0" algn="ctr">
              <a:spcBef>
                <a:spcPts val="960"/>
              </a:spcBef>
              <a:spcAft>
                <a:spcPts val="0"/>
              </a:spcAft>
              <a:buClr>
                <a:srgbClr val="3F3F3F"/>
              </a:buClr>
              <a:buSzPts val="4800"/>
              <a:buFont typeface="Arial"/>
              <a:buNone/>
              <a:defRPr b="0" i="0" sz="48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465645" lvl="1" marL="914400" marR="0" rtl="0" algn="l">
              <a:spcBef>
                <a:spcPts val="747"/>
              </a:spcBef>
              <a:spcAft>
                <a:spcPts val="0"/>
              </a:spcAft>
              <a:buClr>
                <a:schemeClr val="dk1"/>
              </a:buClr>
              <a:buSzPts val="3733"/>
              <a:buFont typeface="Arial"/>
              <a:buChar char="–"/>
              <a:defRPr b="0" i="0" sz="3733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431800" lvl="2" marL="1371600" marR="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b="0" i="0" sz="3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97954" lvl="3" marL="1828800" marR="0" rtl="0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7"/>
              <a:buFont typeface="Arial"/>
              <a:buChar char="–"/>
              <a:defRPr b="0" i="0" sz="2667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97954" lvl="4" marL="2286000" marR="0" rtl="0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7"/>
              <a:buFont typeface="Arial"/>
              <a:buChar char="»"/>
              <a:defRPr b="0" i="0" sz="2667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97954" lvl="5" marL="2743200" marR="0" rtl="0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7"/>
              <a:buFont typeface="Arial"/>
              <a:buChar char="•"/>
              <a:defRPr b="0" i="0" sz="2667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97954" lvl="6" marL="3200400" marR="0" rtl="0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7"/>
              <a:buFont typeface="Arial"/>
              <a:buChar char="•"/>
              <a:defRPr b="0" i="0" sz="2667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97954" lvl="7" marL="3657600" marR="0" rtl="0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7"/>
              <a:buFont typeface="Arial"/>
              <a:buChar char="•"/>
              <a:defRPr b="0" i="0" sz="2667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97954" lvl="8" marL="4114800" marR="0" rtl="0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7"/>
              <a:buFont typeface="Arial"/>
              <a:buChar char="•"/>
              <a:defRPr b="0" i="0" sz="2667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9" name="Google Shape;29;p40"/>
          <p:cNvSpPr txBox="1"/>
          <p:nvPr>
            <p:ph idx="2" type="body"/>
          </p:nvPr>
        </p:nvSpPr>
        <p:spPr>
          <a:xfrm>
            <a:off x="0" y="932723"/>
            <a:ext cx="12192000" cy="38404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-228600" lvl="0" marL="457200" marR="0" rtl="0" algn="ctr">
              <a:spcBef>
                <a:spcPts val="373"/>
              </a:spcBef>
              <a:spcAft>
                <a:spcPts val="0"/>
              </a:spcAft>
              <a:buClr>
                <a:srgbClr val="3F3F3F"/>
              </a:buClr>
              <a:buSzPts val="1867"/>
              <a:buFont typeface="Arial"/>
              <a:buNone/>
              <a:defRPr b="0" i="0" sz="1867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465645" lvl="1" marL="914400" marR="0" rtl="0" algn="l">
              <a:spcBef>
                <a:spcPts val="747"/>
              </a:spcBef>
              <a:spcAft>
                <a:spcPts val="0"/>
              </a:spcAft>
              <a:buClr>
                <a:schemeClr val="dk1"/>
              </a:buClr>
              <a:buSzPts val="3733"/>
              <a:buFont typeface="Arial"/>
              <a:buChar char="–"/>
              <a:defRPr b="0" i="0" sz="3733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431800" lvl="2" marL="1371600" marR="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b="0" i="0" sz="3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97954" lvl="3" marL="1828800" marR="0" rtl="0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7"/>
              <a:buFont typeface="Arial"/>
              <a:buChar char="–"/>
              <a:defRPr b="0" i="0" sz="2667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97954" lvl="4" marL="2286000" marR="0" rtl="0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7"/>
              <a:buFont typeface="Arial"/>
              <a:buChar char="»"/>
              <a:defRPr b="0" i="0" sz="2667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97954" lvl="5" marL="2743200" marR="0" rtl="0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7"/>
              <a:buFont typeface="Arial"/>
              <a:buChar char="•"/>
              <a:defRPr b="0" i="0" sz="2667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97954" lvl="6" marL="3200400" marR="0" rtl="0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7"/>
              <a:buFont typeface="Arial"/>
              <a:buChar char="•"/>
              <a:defRPr b="0" i="0" sz="2667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97954" lvl="7" marL="3657600" marR="0" rtl="0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7"/>
              <a:buFont typeface="Arial"/>
              <a:buChar char="•"/>
              <a:defRPr b="0" i="0" sz="2667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97954" lvl="8" marL="4114800" marR="0" rtl="0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7"/>
              <a:buFont typeface="Arial"/>
              <a:buChar char="•"/>
              <a:defRPr b="0" i="0" sz="2667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Images and Contents Layout">
  <p:cSld name="Images and Contents Layout">
    <p:bg>
      <p:bgPr>
        <a:solidFill>
          <a:schemeClr val="lt1"/>
        </a:solidFill>
      </p:bgPr>
    </p:bg>
    <p:spTree>
      <p:nvGrpSpPr>
        <p:cNvPr id="223" name="Shape 2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" name="Google Shape;224;p78"/>
          <p:cNvSpPr/>
          <p:nvPr/>
        </p:nvSpPr>
        <p:spPr>
          <a:xfrm>
            <a:off x="191344" y="123479"/>
            <a:ext cx="11809312" cy="661104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5" name="Google Shape;225;p78"/>
          <p:cNvSpPr txBox="1"/>
          <p:nvPr>
            <p:ph idx="1" type="body"/>
          </p:nvPr>
        </p:nvSpPr>
        <p:spPr>
          <a:xfrm>
            <a:off x="0" y="242176"/>
            <a:ext cx="12192000" cy="76808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-228600" lvl="0" marL="457200" marR="0" rtl="0" algn="ctr">
              <a:spcBef>
                <a:spcPts val="96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Arial"/>
              <a:buNone/>
              <a:defRPr b="0" i="0" sz="4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465645" lvl="1" marL="914400" marR="0" rtl="0" algn="l">
              <a:spcBef>
                <a:spcPts val="747"/>
              </a:spcBef>
              <a:spcAft>
                <a:spcPts val="0"/>
              </a:spcAft>
              <a:buClr>
                <a:schemeClr val="dk1"/>
              </a:buClr>
              <a:buSzPts val="3733"/>
              <a:buFont typeface="Arial"/>
              <a:buChar char="–"/>
              <a:defRPr b="0" i="0" sz="3733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431800" lvl="2" marL="1371600" marR="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b="0" i="0" sz="3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97954" lvl="3" marL="1828800" marR="0" rtl="0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7"/>
              <a:buFont typeface="Arial"/>
              <a:buChar char="–"/>
              <a:defRPr b="0" i="0" sz="2667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97954" lvl="4" marL="2286000" marR="0" rtl="0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7"/>
              <a:buFont typeface="Arial"/>
              <a:buChar char="»"/>
              <a:defRPr b="0" i="0" sz="2667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97954" lvl="5" marL="2743200" marR="0" rtl="0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7"/>
              <a:buFont typeface="Arial"/>
              <a:buChar char="•"/>
              <a:defRPr b="0" i="0" sz="2667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97954" lvl="6" marL="3200400" marR="0" rtl="0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7"/>
              <a:buFont typeface="Arial"/>
              <a:buChar char="•"/>
              <a:defRPr b="0" i="0" sz="2667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97954" lvl="7" marL="3657600" marR="0" rtl="0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7"/>
              <a:buFont typeface="Arial"/>
              <a:buChar char="•"/>
              <a:defRPr b="0" i="0" sz="2667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97954" lvl="8" marL="4114800" marR="0" rtl="0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7"/>
              <a:buFont typeface="Arial"/>
              <a:buChar char="•"/>
              <a:defRPr b="0" i="0" sz="2667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26" name="Google Shape;226;p78"/>
          <p:cNvSpPr txBox="1"/>
          <p:nvPr>
            <p:ph idx="2" type="body"/>
          </p:nvPr>
        </p:nvSpPr>
        <p:spPr>
          <a:xfrm>
            <a:off x="0" y="1010261"/>
            <a:ext cx="12192000" cy="38404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-228600" lvl="0" marL="457200" marR="0" rtl="0" algn="ctr">
              <a:spcBef>
                <a:spcPts val="373"/>
              </a:spcBef>
              <a:spcAft>
                <a:spcPts val="0"/>
              </a:spcAft>
              <a:buClr>
                <a:schemeClr val="lt1"/>
              </a:buClr>
              <a:buSzPts val="1867"/>
              <a:buFont typeface="Arial"/>
              <a:buNone/>
              <a:defRPr b="0" i="0" sz="1867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465645" lvl="1" marL="914400" marR="0" rtl="0" algn="l">
              <a:spcBef>
                <a:spcPts val="747"/>
              </a:spcBef>
              <a:spcAft>
                <a:spcPts val="0"/>
              </a:spcAft>
              <a:buClr>
                <a:schemeClr val="dk1"/>
              </a:buClr>
              <a:buSzPts val="3733"/>
              <a:buFont typeface="Arial"/>
              <a:buChar char="–"/>
              <a:defRPr b="0" i="0" sz="3733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431800" lvl="2" marL="1371600" marR="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b="0" i="0" sz="3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97954" lvl="3" marL="1828800" marR="0" rtl="0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7"/>
              <a:buFont typeface="Arial"/>
              <a:buChar char="–"/>
              <a:defRPr b="0" i="0" sz="2667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97954" lvl="4" marL="2286000" marR="0" rtl="0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7"/>
              <a:buFont typeface="Arial"/>
              <a:buChar char="»"/>
              <a:defRPr b="0" i="0" sz="2667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97954" lvl="5" marL="2743200" marR="0" rtl="0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7"/>
              <a:buFont typeface="Arial"/>
              <a:buChar char="•"/>
              <a:defRPr b="0" i="0" sz="2667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97954" lvl="6" marL="3200400" marR="0" rtl="0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7"/>
              <a:buFont typeface="Arial"/>
              <a:buChar char="•"/>
              <a:defRPr b="0" i="0" sz="2667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97954" lvl="7" marL="3657600" marR="0" rtl="0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7"/>
              <a:buFont typeface="Arial"/>
              <a:buChar char="•"/>
              <a:defRPr b="0" i="0" sz="2667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97954" lvl="8" marL="4114800" marR="0" rtl="0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7"/>
              <a:buFont typeface="Arial"/>
              <a:buChar char="•"/>
              <a:defRPr b="0" i="0" sz="2667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27" name="Google Shape;227;p78"/>
          <p:cNvSpPr/>
          <p:nvPr>
            <p:ph idx="3" type="pic"/>
          </p:nvPr>
        </p:nvSpPr>
        <p:spPr>
          <a:xfrm>
            <a:off x="0" y="1797032"/>
            <a:ext cx="2880320" cy="2496064"/>
          </a:xfrm>
          <a:prstGeom prst="rect">
            <a:avLst/>
          </a:prstGeom>
          <a:solidFill>
            <a:srgbClr val="F2F2F2"/>
          </a:solidFill>
          <a:ln>
            <a:noFill/>
          </a:ln>
        </p:spPr>
      </p:sp>
      <p:sp>
        <p:nvSpPr>
          <p:cNvPr id="228" name="Google Shape;228;p78"/>
          <p:cNvSpPr/>
          <p:nvPr>
            <p:ph idx="4" type="pic"/>
          </p:nvPr>
        </p:nvSpPr>
        <p:spPr>
          <a:xfrm>
            <a:off x="3103893" y="1797032"/>
            <a:ext cx="2880320" cy="2496064"/>
          </a:xfrm>
          <a:prstGeom prst="rect">
            <a:avLst/>
          </a:prstGeom>
          <a:solidFill>
            <a:srgbClr val="F2F2F2"/>
          </a:solidFill>
          <a:ln>
            <a:noFill/>
          </a:ln>
        </p:spPr>
      </p:sp>
      <p:sp>
        <p:nvSpPr>
          <p:cNvPr id="229" name="Google Shape;229;p78"/>
          <p:cNvSpPr/>
          <p:nvPr>
            <p:ph idx="5" type="pic"/>
          </p:nvPr>
        </p:nvSpPr>
        <p:spPr>
          <a:xfrm>
            <a:off x="6207787" y="1797032"/>
            <a:ext cx="2880320" cy="2496064"/>
          </a:xfrm>
          <a:prstGeom prst="rect">
            <a:avLst/>
          </a:prstGeom>
          <a:solidFill>
            <a:srgbClr val="F2F2F2"/>
          </a:solidFill>
          <a:ln>
            <a:noFill/>
          </a:ln>
        </p:spPr>
      </p:sp>
      <p:sp>
        <p:nvSpPr>
          <p:cNvPr id="230" name="Google Shape;230;p78"/>
          <p:cNvSpPr/>
          <p:nvPr>
            <p:ph idx="6" type="pic"/>
          </p:nvPr>
        </p:nvSpPr>
        <p:spPr>
          <a:xfrm>
            <a:off x="9311680" y="1797032"/>
            <a:ext cx="2880320" cy="2496064"/>
          </a:xfrm>
          <a:prstGeom prst="rect">
            <a:avLst/>
          </a:prstGeom>
          <a:solidFill>
            <a:srgbClr val="F2F2F2"/>
          </a:solidFill>
          <a:ln>
            <a:noFill/>
          </a:ln>
        </p:spPr>
      </p:sp>
      <p:sp>
        <p:nvSpPr>
          <p:cNvPr id="231" name="Google Shape;231;p78"/>
          <p:cNvSpPr/>
          <p:nvPr/>
        </p:nvSpPr>
        <p:spPr>
          <a:xfrm>
            <a:off x="0" y="4293096"/>
            <a:ext cx="2880000" cy="2112235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2" name="Google Shape;232;p78"/>
          <p:cNvSpPr/>
          <p:nvPr/>
        </p:nvSpPr>
        <p:spPr>
          <a:xfrm>
            <a:off x="3104000" y="4293096"/>
            <a:ext cx="2880000" cy="2112235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3" name="Google Shape;233;p78"/>
          <p:cNvSpPr/>
          <p:nvPr/>
        </p:nvSpPr>
        <p:spPr>
          <a:xfrm>
            <a:off x="6208000" y="4293096"/>
            <a:ext cx="2880000" cy="2112235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4" name="Google Shape;234;p78"/>
          <p:cNvSpPr/>
          <p:nvPr/>
        </p:nvSpPr>
        <p:spPr>
          <a:xfrm>
            <a:off x="9312000" y="4293096"/>
            <a:ext cx="2880000" cy="2112235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_Images and Contents Layout">
  <p:cSld name="1_Images and Contents Layout">
    <p:spTree>
      <p:nvGrpSpPr>
        <p:cNvPr id="235" name="Shape 2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" name="Google Shape;236;p79"/>
          <p:cNvSpPr/>
          <p:nvPr/>
        </p:nvSpPr>
        <p:spPr>
          <a:xfrm>
            <a:off x="0" y="3909485"/>
            <a:ext cx="12192000" cy="294851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60950" lIns="121900" spcFirstLastPara="1" rIns="121900" wrap="square" tIns="6095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7" name="Google Shape;237;p79"/>
          <p:cNvSpPr txBox="1"/>
          <p:nvPr>
            <p:ph idx="1" type="body"/>
          </p:nvPr>
        </p:nvSpPr>
        <p:spPr>
          <a:xfrm>
            <a:off x="0" y="242176"/>
            <a:ext cx="12192000" cy="76808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-228600" lvl="0" marL="457200" marR="0" rtl="0" algn="ctr">
              <a:spcBef>
                <a:spcPts val="960"/>
              </a:spcBef>
              <a:spcAft>
                <a:spcPts val="0"/>
              </a:spcAft>
              <a:buClr>
                <a:srgbClr val="3F3F3F"/>
              </a:buClr>
              <a:buSzPts val="4800"/>
              <a:buFont typeface="Arial"/>
              <a:buNone/>
              <a:defRPr b="0" i="0" sz="48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465645" lvl="1" marL="914400" marR="0" rtl="0" algn="l">
              <a:spcBef>
                <a:spcPts val="747"/>
              </a:spcBef>
              <a:spcAft>
                <a:spcPts val="0"/>
              </a:spcAft>
              <a:buClr>
                <a:schemeClr val="dk1"/>
              </a:buClr>
              <a:buSzPts val="3733"/>
              <a:buFont typeface="Arial"/>
              <a:buChar char="–"/>
              <a:defRPr b="0" i="0" sz="3733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431800" lvl="2" marL="1371600" marR="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b="0" i="0" sz="3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97954" lvl="3" marL="1828800" marR="0" rtl="0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7"/>
              <a:buFont typeface="Arial"/>
              <a:buChar char="–"/>
              <a:defRPr b="0" i="0" sz="2667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97954" lvl="4" marL="2286000" marR="0" rtl="0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7"/>
              <a:buFont typeface="Arial"/>
              <a:buChar char="»"/>
              <a:defRPr b="0" i="0" sz="2667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97954" lvl="5" marL="2743200" marR="0" rtl="0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7"/>
              <a:buFont typeface="Arial"/>
              <a:buChar char="•"/>
              <a:defRPr b="0" i="0" sz="2667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97954" lvl="6" marL="3200400" marR="0" rtl="0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7"/>
              <a:buFont typeface="Arial"/>
              <a:buChar char="•"/>
              <a:defRPr b="0" i="0" sz="2667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97954" lvl="7" marL="3657600" marR="0" rtl="0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7"/>
              <a:buFont typeface="Arial"/>
              <a:buChar char="•"/>
              <a:defRPr b="0" i="0" sz="2667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97954" lvl="8" marL="4114800" marR="0" rtl="0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7"/>
              <a:buFont typeface="Arial"/>
              <a:buChar char="•"/>
              <a:defRPr b="0" i="0" sz="2667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38" name="Google Shape;238;p79"/>
          <p:cNvSpPr txBox="1"/>
          <p:nvPr>
            <p:ph idx="2" type="body"/>
          </p:nvPr>
        </p:nvSpPr>
        <p:spPr>
          <a:xfrm>
            <a:off x="0" y="1010261"/>
            <a:ext cx="12192000" cy="38404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-228600" lvl="0" marL="457200" marR="0" rtl="0" algn="ctr">
              <a:spcBef>
                <a:spcPts val="373"/>
              </a:spcBef>
              <a:spcAft>
                <a:spcPts val="0"/>
              </a:spcAft>
              <a:buClr>
                <a:srgbClr val="3F3F3F"/>
              </a:buClr>
              <a:buSzPts val="1867"/>
              <a:buFont typeface="Arial"/>
              <a:buNone/>
              <a:defRPr b="0" i="0" sz="1867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465645" lvl="1" marL="914400" marR="0" rtl="0" algn="l">
              <a:spcBef>
                <a:spcPts val="747"/>
              </a:spcBef>
              <a:spcAft>
                <a:spcPts val="0"/>
              </a:spcAft>
              <a:buClr>
                <a:schemeClr val="dk1"/>
              </a:buClr>
              <a:buSzPts val="3733"/>
              <a:buFont typeface="Arial"/>
              <a:buChar char="–"/>
              <a:defRPr b="0" i="0" sz="3733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431800" lvl="2" marL="1371600" marR="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b="0" i="0" sz="3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97954" lvl="3" marL="1828800" marR="0" rtl="0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7"/>
              <a:buFont typeface="Arial"/>
              <a:buChar char="–"/>
              <a:defRPr b="0" i="0" sz="2667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97954" lvl="4" marL="2286000" marR="0" rtl="0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7"/>
              <a:buFont typeface="Arial"/>
              <a:buChar char="»"/>
              <a:defRPr b="0" i="0" sz="2667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97954" lvl="5" marL="2743200" marR="0" rtl="0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7"/>
              <a:buFont typeface="Arial"/>
              <a:buChar char="•"/>
              <a:defRPr b="0" i="0" sz="2667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97954" lvl="6" marL="3200400" marR="0" rtl="0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7"/>
              <a:buFont typeface="Arial"/>
              <a:buChar char="•"/>
              <a:defRPr b="0" i="0" sz="2667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97954" lvl="7" marL="3657600" marR="0" rtl="0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7"/>
              <a:buFont typeface="Arial"/>
              <a:buChar char="•"/>
              <a:defRPr b="0" i="0" sz="2667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97954" lvl="8" marL="4114800" marR="0" rtl="0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7"/>
              <a:buFont typeface="Arial"/>
              <a:buChar char="•"/>
              <a:defRPr b="0" i="0" sz="2667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pic>
        <p:nvPicPr>
          <p:cNvPr descr="D:\Fullppt\005-PNG이미지\노트북.png" id="239" name="Google Shape;239;p79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3407701" y="1508787"/>
            <a:ext cx="9640360" cy="4903243"/>
          </a:xfrm>
          <a:prstGeom prst="rect">
            <a:avLst/>
          </a:prstGeom>
          <a:noFill/>
          <a:ln>
            <a:noFill/>
          </a:ln>
        </p:spPr>
      </p:pic>
      <p:sp>
        <p:nvSpPr>
          <p:cNvPr id="240" name="Google Shape;240;p79"/>
          <p:cNvSpPr/>
          <p:nvPr>
            <p:ph idx="3" type="pic"/>
          </p:nvPr>
        </p:nvSpPr>
        <p:spPr>
          <a:xfrm>
            <a:off x="6017974" y="2168343"/>
            <a:ext cx="4620289" cy="3416807"/>
          </a:xfrm>
          <a:prstGeom prst="rect">
            <a:avLst/>
          </a:prstGeom>
          <a:solidFill>
            <a:srgbClr val="F2F2F2"/>
          </a:solidFill>
          <a:ln>
            <a:noFill/>
          </a:ln>
        </p:spPr>
      </p:sp>
      <p:sp>
        <p:nvSpPr>
          <p:cNvPr id="241" name="Google Shape;241;p79"/>
          <p:cNvSpPr/>
          <p:nvPr/>
        </p:nvSpPr>
        <p:spPr>
          <a:xfrm>
            <a:off x="623392" y="4485118"/>
            <a:ext cx="4032448" cy="1344149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2_Images and Contents Layout">
  <p:cSld name="2_Images and Contents Layout">
    <p:spTree>
      <p:nvGrpSpPr>
        <p:cNvPr id="242" name="Shape 2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" name="Google Shape;243;p80"/>
          <p:cNvSpPr txBox="1"/>
          <p:nvPr>
            <p:ph idx="1" type="body"/>
          </p:nvPr>
        </p:nvSpPr>
        <p:spPr>
          <a:xfrm>
            <a:off x="0" y="242176"/>
            <a:ext cx="12192000" cy="76808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-228600" lvl="0" marL="457200" marR="0" rtl="0" algn="ctr">
              <a:spcBef>
                <a:spcPts val="96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Arial"/>
              <a:buNone/>
              <a:defRPr b="0" i="0" sz="4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465645" lvl="1" marL="914400" marR="0" rtl="0" algn="l">
              <a:spcBef>
                <a:spcPts val="747"/>
              </a:spcBef>
              <a:spcAft>
                <a:spcPts val="0"/>
              </a:spcAft>
              <a:buClr>
                <a:schemeClr val="dk1"/>
              </a:buClr>
              <a:buSzPts val="3733"/>
              <a:buFont typeface="Arial"/>
              <a:buChar char="–"/>
              <a:defRPr b="0" i="0" sz="3733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431800" lvl="2" marL="1371600" marR="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b="0" i="0" sz="3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97954" lvl="3" marL="1828800" marR="0" rtl="0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7"/>
              <a:buFont typeface="Arial"/>
              <a:buChar char="–"/>
              <a:defRPr b="0" i="0" sz="2667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97954" lvl="4" marL="2286000" marR="0" rtl="0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7"/>
              <a:buFont typeface="Arial"/>
              <a:buChar char="»"/>
              <a:defRPr b="0" i="0" sz="2667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97954" lvl="5" marL="2743200" marR="0" rtl="0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7"/>
              <a:buFont typeface="Arial"/>
              <a:buChar char="•"/>
              <a:defRPr b="0" i="0" sz="2667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97954" lvl="6" marL="3200400" marR="0" rtl="0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7"/>
              <a:buFont typeface="Arial"/>
              <a:buChar char="•"/>
              <a:defRPr b="0" i="0" sz="2667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97954" lvl="7" marL="3657600" marR="0" rtl="0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7"/>
              <a:buFont typeface="Arial"/>
              <a:buChar char="•"/>
              <a:defRPr b="0" i="0" sz="2667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97954" lvl="8" marL="4114800" marR="0" rtl="0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7"/>
              <a:buFont typeface="Arial"/>
              <a:buChar char="•"/>
              <a:defRPr b="0" i="0" sz="2667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44" name="Google Shape;244;p80"/>
          <p:cNvSpPr txBox="1"/>
          <p:nvPr>
            <p:ph idx="2" type="body"/>
          </p:nvPr>
        </p:nvSpPr>
        <p:spPr>
          <a:xfrm>
            <a:off x="0" y="1010261"/>
            <a:ext cx="12192000" cy="38404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-228600" lvl="0" marL="457200" marR="0" rtl="0" algn="ctr">
              <a:spcBef>
                <a:spcPts val="373"/>
              </a:spcBef>
              <a:spcAft>
                <a:spcPts val="0"/>
              </a:spcAft>
              <a:buClr>
                <a:srgbClr val="3F3F3F"/>
              </a:buClr>
              <a:buSzPts val="1867"/>
              <a:buFont typeface="Arial"/>
              <a:buNone/>
              <a:defRPr b="0" i="0" sz="1867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465645" lvl="1" marL="914400" marR="0" rtl="0" algn="l">
              <a:spcBef>
                <a:spcPts val="747"/>
              </a:spcBef>
              <a:spcAft>
                <a:spcPts val="0"/>
              </a:spcAft>
              <a:buClr>
                <a:schemeClr val="dk1"/>
              </a:buClr>
              <a:buSzPts val="3733"/>
              <a:buFont typeface="Arial"/>
              <a:buChar char="–"/>
              <a:defRPr b="0" i="0" sz="3733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431800" lvl="2" marL="1371600" marR="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b="0" i="0" sz="3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97954" lvl="3" marL="1828800" marR="0" rtl="0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7"/>
              <a:buFont typeface="Arial"/>
              <a:buChar char="–"/>
              <a:defRPr b="0" i="0" sz="2667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97954" lvl="4" marL="2286000" marR="0" rtl="0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7"/>
              <a:buFont typeface="Arial"/>
              <a:buChar char="»"/>
              <a:defRPr b="0" i="0" sz="2667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97954" lvl="5" marL="2743200" marR="0" rtl="0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7"/>
              <a:buFont typeface="Arial"/>
              <a:buChar char="•"/>
              <a:defRPr b="0" i="0" sz="2667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97954" lvl="6" marL="3200400" marR="0" rtl="0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7"/>
              <a:buFont typeface="Arial"/>
              <a:buChar char="•"/>
              <a:defRPr b="0" i="0" sz="2667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97954" lvl="7" marL="3657600" marR="0" rtl="0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7"/>
              <a:buFont typeface="Arial"/>
              <a:buChar char="•"/>
              <a:defRPr b="0" i="0" sz="2667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97954" lvl="8" marL="4114800" marR="0" rtl="0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7"/>
              <a:buFont typeface="Arial"/>
              <a:buChar char="•"/>
              <a:defRPr b="0" i="0" sz="2667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45" name="Google Shape;245;p80"/>
          <p:cNvSpPr/>
          <p:nvPr/>
        </p:nvSpPr>
        <p:spPr>
          <a:xfrm>
            <a:off x="0" y="2346339"/>
            <a:ext cx="12192000" cy="294851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60950" lIns="121900" spcFirstLastPara="1" rIns="121900" wrap="square" tIns="6095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D:\Fullppt\PNG이미지\핸드폰2.png" id="246" name="Google Shape;246;p80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8030944" y="1389641"/>
            <a:ext cx="3825696" cy="4632841"/>
          </a:xfrm>
          <a:prstGeom prst="rect">
            <a:avLst/>
          </a:prstGeom>
          <a:noFill/>
          <a:ln>
            <a:noFill/>
          </a:ln>
        </p:spPr>
      </p:pic>
      <p:sp>
        <p:nvSpPr>
          <p:cNvPr id="247" name="Google Shape;247;p80"/>
          <p:cNvSpPr/>
          <p:nvPr>
            <p:ph idx="3" type="pic"/>
          </p:nvPr>
        </p:nvSpPr>
        <p:spPr>
          <a:xfrm>
            <a:off x="9840416" y="1566977"/>
            <a:ext cx="1344149" cy="3408139"/>
          </a:xfrm>
          <a:prstGeom prst="rect">
            <a:avLst/>
          </a:prstGeom>
          <a:solidFill>
            <a:srgbClr val="F2F2F2"/>
          </a:solidFill>
          <a:ln>
            <a:noFill/>
          </a:ln>
        </p:spPr>
      </p:sp>
      <p:sp>
        <p:nvSpPr>
          <p:cNvPr id="248" name="Google Shape;248;p80"/>
          <p:cNvSpPr/>
          <p:nvPr>
            <p:ph idx="4" type="pic"/>
          </p:nvPr>
        </p:nvSpPr>
        <p:spPr>
          <a:xfrm>
            <a:off x="7524359" y="1681512"/>
            <a:ext cx="2206355" cy="3408139"/>
          </a:xfrm>
          <a:prstGeom prst="rect">
            <a:avLst/>
          </a:prstGeom>
          <a:solidFill>
            <a:srgbClr val="F2F2F2"/>
          </a:solidFill>
          <a:ln>
            <a:noFill/>
          </a:ln>
        </p:spPr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4_Images and Contents Layout">
  <p:cSld name="4_Images and Contents Layout">
    <p:spTree>
      <p:nvGrpSpPr>
        <p:cNvPr id="249" name="Shape 2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" name="Google Shape;250;p81"/>
          <p:cNvSpPr/>
          <p:nvPr>
            <p:ph idx="2" type="pic"/>
          </p:nvPr>
        </p:nvSpPr>
        <p:spPr>
          <a:xfrm>
            <a:off x="0" y="-1"/>
            <a:ext cx="4079776" cy="6858001"/>
          </a:xfrm>
          <a:prstGeom prst="rect">
            <a:avLst/>
          </a:prstGeom>
          <a:solidFill>
            <a:srgbClr val="F2F2F2"/>
          </a:solidFill>
          <a:ln>
            <a:noFill/>
          </a:ln>
        </p:spPr>
      </p:sp>
      <p:sp>
        <p:nvSpPr>
          <p:cNvPr id="251" name="Google Shape;251;p81"/>
          <p:cNvSpPr/>
          <p:nvPr/>
        </p:nvSpPr>
        <p:spPr>
          <a:xfrm>
            <a:off x="6480043" y="0"/>
            <a:ext cx="48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2" name="Google Shape;252;p81"/>
          <p:cNvSpPr/>
          <p:nvPr/>
        </p:nvSpPr>
        <p:spPr>
          <a:xfrm>
            <a:off x="6528043" y="1749000"/>
            <a:ext cx="240000" cy="3360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5_Images and Contents Layout">
  <p:cSld name="5_Images and Contents Layout">
    <p:bg>
      <p:bgPr>
        <a:solidFill>
          <a:schemeClr val="accent1"/>
        </a:solidFill>
      </p:bgPr>
    </p:bg>
    <p:spTree>
      <p:nvGrpSpPr>
        <p:cNvPr id="253" name="Shape 2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4" name="Google Shape;254;p82"/>
          <p:cNvSpPr/>
          <p:nvPr>
            <p:ph idx="2" type="pic"/>
          </p:nvPr>
        </p:nvSpPr>
        <p:spPr>
          <a:xfrm>
            <a:off x="0" y="-1"/>
            <a:ext cx="12192000" cy="4102100"/>
          </a:xfrm>
          <a:prstGeom prst="rect">
            <a:avLst/>
          </a:prstGeom>
          <a:solidFill>
            <a:srgbClr val="F2F2F2"/>
          </a:solidFill>
          <a:ln>
            <a:noFill/>
          </a:ln>
        </p:spPr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6_Images and Contents Layout">
  <p:cSld name="6_Images and Contents Layout">
    <p:spTree>
      <p:nvGrpSpPr>
        <p:cNvPr id="255" name="Shape 2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" name="Google Shape;256;p83"/>
          <p:cNvSpPr txBox="1"/>
          <p:nvPr>
            <p:ph idx="1" type="body"/>
          </p:nvPr>
        </p:nvSpPr>
        <p:spPr>
          <a:xfrm>
            <a:off x="4175787" y="242176"/>
            <a:ext cx="8016213" cy="76808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-228600" lvl="0" marL="457200" marR="0" rtl="0" algn="l">
              <a:spcBef>
                <a:spcPts val="960"/>
              </a:spcBef>
              <a:spcAft>
                <a:spcPts val="0"/>
              </a:spcAft>
              <a:buClr>
                <a:srgbClr val="3F3F3F"/>
              </a:buClr>
              <a:buSzPts val="4800"/>
              <a:buFont typeface="Arial"/>
              <a:buNone/>
              <a:defRPr b="0" i="0" sz="48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465645" lvl="1" marL="914400" marR="0" rtl="0" algn="l">
              <a:spcBef>
                <a:spcPts val="747"/>
              </a:spcBef>
              <a:spcAft>
                <a:spcPts val="0"/>
              </a:spcAft>
              <a:buClr>
                <a:schemeClr val="dk1"/>
              </a:buClr>
              <a:buSzPts val="3733"/>
              <a:buFont typeface="Arial"/>
              <a:buChar char="–"/>
              <a:defRPr b="0" i="0" sz="3733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431800" lvl="2" marL="1371600" marR="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b="0" i="0" sz="3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97954" lvl="3" marL="1828800" marR="0" rtl="0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7"/>
              <a:buFont typeface="Arial"/>
              <a:buChar char="–"/>
              <a:defRPr b="0" i="0" sz="2667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97954" lvl="4" marL="2286000" marR="0" rtl="0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7"/>
              <a:buFont typeface="Arial"/>
              <a:buChar char="»"/>
              <a:defRPr b="0" i="0" sz="2667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97954" lvl="5" marL="2743200" marR="0" rtl="0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7"/>
              <a:buFont typeface="Arial"/>
              <a:buChar char="•"/>
              <a:defRPr b="0" i="0" sz="2667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97954" lvl="6" marL="3200400" marR="0" rtl="0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7"/>
              <a:buFont typeface="Arial"/>
              <a:buChar char="•"/>
              <a:defRPr b="0" i="0" sz="2667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97954" lvl="7" marL="3657600" marR="0" rtl="0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7"/>
              <a:buFont typeface="Arial"/>
              <a:buChar char="•"/>
              <a:defRPr b="0" i="0" sz="2667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97954" lvl="8" marL="4114800" marR="0" rtl="0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7"/>
              <a:buFont typeface="Arial"/>
              <a:buChar char="•"/>
              <a:defRPr b="0" i="0" sz="2667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57" name="Google Shape;257;p83"/>
          <p:cNvSpPr txBox="1"/>
          <p:nvPr>
            <p:ph idx="2" type="body"/>
          </p:nvPr>
        </p:nvSpPr>
        <p:spPr>
          <a:xfrm>
            <a:off x="4175787" y="1010261"/>
            <a:ext cx="8016213" cy="38404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-228600" lvl="0" marL="457200" marR="0" rtl="0" algn="l">
              <a:spcBef>
                <a:spcPts val="373"/>
              </a:spcBef>
              <a:spcAft>
                <a:spcPts val="0"/>
              </a:spcAft>
              <a:buClr>
                <a:srgbClr val="3F3F3F"/>
              </a:buClr>
              <a:buSzPts val="1867"/>
              <a:buFont typeface="Arial"/>
              <a:buNone/>
              <a:defRPr b="0" i="0" sz="1867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465645" lvl="1" marL="914400" marR="0" rtl="0" algn="l">
              <a:spcBef>
                <a:spcPts val="747"/>
              </a:spcBef>
              <a:spcAft>
                <a:spcPts val="0"/>
              </a:spcAft>
              <a:buClr>
                <a:schemeClr val="dk1"/>
              </a:buClr>
              <a:buSzPts val="3733"/>
              <a:buFont typeface="Arial"/>
              <a:buChar char="–"/>
              <a:defRPr b="0" i="0" sz="3733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431800" lvl="2" marL="1371600" marR="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b="0" i="0" sz="3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97954" lvl="3" marL="1828800" marR="0" rtl="0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7"/>
              <a:buFont typeface="Arial"/>
              <a:buChar char="–"/>
              <a:defRPr b="0" i="0" sz="2667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97954" lvl="4" marL="2286000" marR="0" rtl="0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7"/>
              <a:buFont typeface="Arial"/>
              <a:buChar char="»"/>
              <a:defRPr b="0" i="0" sz="2667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97954" lvl="5" marL="2743200" marR="0" rtl="0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7"/>
              <a:buFont typeface="Arial"/>
              <a:buChar char="•"/>
              <a:defRPr b="0" i="0" sz="2667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97954" lvl="6" marL="3200400" marR="0" rtl="0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7"/>
              <a:buFont typeface="Arial"/>
              <a:buChar char="•"/>
              <a:defRPr b="0" i="0" sz="2667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97954" lvl="7" marL="3657600" marR="0" rtl="0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7"/>
              <a:buFont typeface="Arial"/>
              <a:buChar char="•"/>
              <a:defRPr b="0" i="0" sz="2667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97954" lvl="8" marL="4114800" marR="0" rtl="0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7"/>
              <a:buFont typeface="Arial"/>
              <a:buChar char="•"/>
              <a:defRPr b="0" i="0" sz="2667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58" name="Google Shape;258;p83"/>
          <p:cNvSpPr/>
          <p:nvPr>
            <p:ph idx="3" type="pic"/>
          </p:nvPr>
        </p:nvSpPr>
        <p:spPr>
          <a:xfrm>
            <a:off x="0" y="-1"/>
            <a:ext cx="4079776" cy="6858001"/>
          </a:xfrm>
          <a:prstGeom prst="rect">
            <a:avLst/>
          </a:prstGeom>
          <a:solidFill>
            <a:srgbClr val="F2F2F2"/>
          </a:solidFill>
          <a:ln>
            <a:noFill/>
          </a:ln>
        </p:spPr>
      </p:sp>
      <p:sp>
        <p:nvSpPr>
          <p:cNvPr id="259" name="Google Shape;259;p83"/>
          <p:cNvSpPr/>
          <p:nvPr>
            <p:ph idx="4" type="pic"/>
          </p:nvPr>
        </p:nvSpPr>
        <p:spPr>
          <a:xfrm>
            <a:off x="4195293" y="1508787"/>
            <a:ext cx="4079776" cy="5349213"/>
          </a:xfrm>
          <a:prstGeom prst="rect">
            <a:avLst/>
          </a:prstGeom>
          <a:solidFill>
            <a:srgbClr val="F2F2F2"/>
          </a:solidFill>
          <a:ln>
            <a:noFill/>
          </a:ln>
        </p:spPr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_Images and Contents Layout">
  <p:cSld name="3_Images and Contents Layout">
    <p:spTree>
      <p:nvGrpSpPr>
        <p:cNvPr id="260" name="Shape 2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" name="Google Shape;261;p84"/>
          <p:cNvSpPr/>
          <p:nvPr/>
        </p:nvSpPr>
        <p:spPr>
          <a:xfrm>
            <a:off x="0" y="548680"/>
            <a:ext cx="8592277" cy="57606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60950" lIns="121900" spcFirstLastPara="1" rIns="121900" wrap="square" tIns="6095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2" name="Google Shape;262;p84"/>
          <p:cNvSpPr/>
          <p:nvPr>
            <p:ph idx="2" type="pic"/>
          </p:nvPr>
        </p:nvSpPr>
        <p:spPr>
          <a:xfrm>
            <a:off x="180829" y="260650"/>
            <a:ext cx="2592288" cy="6336701"/>
          </a:xfrm>
          <a:prstGeom prst="rect">
            <a:avLst/>
          </a:prstGeom>
          <a:solidFill>
            <a:srgbClr val="F2F2F2"/>
          </a:solidFill>
          <a:ln>
            <a:noFill/>
          </a:ln>
        </p:spPr>
      </p:sp>
      <p:sp>
        <p:nvSpPr>
          <p:cNvPr id="263" name="Google Shape;263;p84"/>
          <p:cNvSpPr/>
          <p:nvPr>
            <p:ph idx="3" type="pic"/>
          </p:nvPr>
        </p:nvSpPr>
        <p:spPr>
          <a:xfrm>
            <a:off x="2965139" y="260650"/>
            <a:ext cx="2592288" cy="6336701"/>
          </a:xfrm>
          <a:prstGeom prst="rect">
            <a:avLst/>
          </a:prstGeom>
          <a:solidFill>
            <a:srgbClr val="F2F2F2"/>
          </a:solidFill>
          <a:ln>
            <a:noFill/>
          </a:ln>
        </p:spPr>
      </p:sp>
      <p:sp>
        <p:nvSpPr>
          <p:cNvPr id="264" name="Google Shape;264;p84"/>
          <p:cNvSpPr/>
          <p:nvPr>
            <p:ph idx="4" type="pic"/>
          </p:nvPr>
        </p:nvSpPr>
        <p:spPr>
          <a:xfrm>
            <a:off x="5749448" y="260650"/>
            <a:ext cx="2592288" cy="6336701"/>
          </a:xfrm>
          <a:prstGeom prst="rect">
            <a:avLst/>
          </a:prstGeom>
          <a:solidFill>
            <a:srgbClr val="F2F2F2"/>
          </a:solidFill>
          <a:ln>
            <a:noFill/>
          </a:ln>
        </p:spPr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7_Images and Contents Layout">
  <p:cSld name="7_Images and Contents Layout">
    <p:bg>
      <p:bgPr>
        <a:solidFill>
          <a:schemeClr val="accent1"/>
        </a:solidFill>
      </p:bgPr>
    </p:bg>
    <p:spTree>
      <p:nvGrpSpPr>
        <p:cNvPr id="265" name="Shape 2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" name="Google Shape;266;p85"/>
          <p:cNvSpPr/>
          <p:nvPr>
            <p:ph idx="2" type="pic"/>
          </p:nvPr>
        </p:nvSpPr>
        <p:spPr>
          <a:xfrm>
            <a:off x="8592277" y="356659"/>
            <a:ext cx="2880000" cy="2880000"/>
          </a:xfrm>
          <a:prstGeom prst="rect">
            <a:avLst/>
          </a:prstGeom>
          <a:solidFill>
            <a:srgbClr val="F2F2F2"/>
          </a:solidFill>
          <a:ln>
            <a:noFill/>
          </a:ln>
        </p:spPr>
      </p:sp>
      <p:sp>
        <p:nvSpPr>
          <p:cNvPr id="267" name="Google Shape;267;p85"/>
          <p:cNvSpPr/>
          <p:nvPr>
            <p:ph idx="3" type="pic"/>
          </p:nvPr>
        </p:nvSpPr>
        <p:spPr>
          <a:xfrm>
            <a:off x="8592277" y="3621021"/>
            <a:ext cx="2880000" cy="2880000"/>
          </a:xfrm>
          <a:prstGeom prst="rect">
            <a:avLst/>
          </a:prstGeom>
          <a:solidFill>
            <a:srgbClr val="F2F2F2"/>
          </a:solidFill>
          <a:ln>
            <a:noFill/>
          </a:ln>
        </p:spPr>
      </p:sp>
      <p:sp>
        <p:nvSpPr>
          <p:cNvPr id="268" name="Google Shape;268;p85"/>
          <p:cNvSpPr/>
          <p:nvPr>
            <p:ph idx="4" type="pic"/>
          </p:nvPr>
        </p:nvSpPr>
        <p:spPr>
          <a:xfrm>
            <a:off x="5314951" y="356659"/>
            <a:ext cx="2880000" cy="2880000"/>
          </a:xfrm>
          <a:prstGeom prst="rect">
            <a:avLst/>
          </a:prstGeom>
          <a:solidFill>
            <a:srgbClr val="F2F2F2"/>
          </a:solidFill>
          <a:ln>
            <a:noFill/>
          </a:ln>
        </p:spPr>
      </p:sp>
      <p:sp>
        <p:nvSpPr>
          <p:cNvPr id="269" name="Google Shape;269;p85"/>
          <p:cNvSpPr/>
          <p:nvPr>
            <p:ph idx="5" type="pic"/>
          </p:nvPr>
        </p:nvSpPr>
        <p:spPr>
          <a:xfrm>
            <a:off x="5314951" y="3621021"/>
            <a:ext cx="2880000" cy="2880000"/>
          </a:xfrm>
          <a:prstGeom prst="rect">
            <a:avLst/>
          </a:prstGeom>
          <a:solidFill>
            <a:srgbClr val="F2F2F2"/>
          </a:solidFill>
          <a:ln>
            <a:noFill/>
          </a:ln>
        </p:spPr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8_Images and Contents Layout">
  <p:cSld name="8_Images and Contents Layout">
    <p:spTree>
      <p:nvGrpSpPr>
        <p:cNvPr id="270" name="Shape 2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" name="Google Shape;271;p86"/>
          <p:cNvSpPr txBox="1"/>
          <p:nvPr>
            <p:ph idx="1" type="body"/>
          </p:nvPr>
        </p:nvSpPr>
        <p:spPr>
          <a:xfrm>
            <a:off x="527381" y="4389107"/>
            <a:ext cx="11664619" cy="76808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-228600" lvl="0" marL="457200" marR="0" rtl="0" algn="l">
              <a:spcBef>
                <a:spcPts val="960"/>
              </a:spcBef>
              <a:spcAft>
                <a:spcPts val="0"/>
              </a:spcAft>
              <a:buClr>
                <a:srgbClr val="3F3F3F"/>
              </a:buClr>
              <a:buSzPts val="4800"/>
              <a:buFont typeface="Arial"/>
              <a:buNone/>
              <a:defRPr b="0" i="0" sz="48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465645" lvl="1" marL="914400" marR="0" rtl="0" algn="l">
              <a:spcBef>
                <a:spcPts val="747"/>
              </a:spcBef>
              <a:spcAft>
                <a:spcPts val="0"/>
              </a:spcAft>
              <a:buClr>
                <a:schemeClr val="dk1"/>
              </a:buClr>
              <a:buSzPts val="3733"/>
              <a:buFont typeface="Arial"/>
              <a:buChar char="–"/>
              <a:defRPr b="0" i="0" sz="3733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431800" lvl="2" marL="1371600" marR="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b="0" i="0" sz="3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97954" lvl="3" marL="1828800" marR="0" rtl="0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7"/>
              <a:buFont typeface="Arial"/>
              <a:buChar char="–"/>
              <a:defRPr b="0" i="0" sz="2667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97954" lvl="4" marL="2286000" marR="0" rtl="0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7"/>
              <a:buFont typeface="Arial"/>
              <a:buChar char="»"/>
              <a:defRPr b="0" i="0" sz="2667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97954" lvl="5" marL="2743200" marR="0" rtl="0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7"/>
              <a:buFont typeface="Arial"/>
              <a:buChar char="•"/>
              <a:defRPr b="0" i="0" sz="2667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97954" lvl="6" marL="3200400" marR="0" rtl="0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7"/>
              <a:buFont typeface="Arial"/>
              <a:buChar char="•"/>
              <a:defRPr b="0" i="0" sz="2667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97954" lvl="7" marL="3657600" marR="0" rtl="0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7"/>
              <a:buFont typeface="Arial"/>
              <a:buChar char="•"/>
              <a:defRPr b="0" i="0" sz="2667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97954" lvl="8" marL="4114800" marR="0" rtl="0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7"/>
              <a:buFont typeface="Arial"/>
              <a:buChar char="•"/>
              <a:defRPr b="0" i="0" sz="2667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72" name="Google Shape;272;p86"/>
          <p:cNvSpPr txBox="1"/>
          <p:nvPr>
            <p:ph idx="2" type="body"/>
          </p:nvPr>
        </p:nvSpPr>
        <p:spPr>
          <a:xfrm>
            <a:off x="527381" y="5157192"/>
            <a:ext cx="11664619" cy="38404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-228600" lvl="0" marL="457200" marR="0" rtl="0" algn="l">
              <a:spcBef>
                <a:spcPts val="373"/>
              </a:spcBef>
              <a:spcAft>
                <a:spcPts val="0"/>
              </a:spcAft>
              <a:buClr>
                <a:srgbClr val="3F3F3F"/>
              </a:buClr>
              <a:buSzPts val="1867"/>
              <a:buFont typeface="Arial"/>
              <a:buNone/>
              <a:defRPr b="0" i="0" sz="1867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465645" lvl="1" marL="914400" marR="0" rtl="0" algn="l">
              <a:spcBef>
                <a:spcPts val="747"/>
              </a:spcBef>
              <a:spcAft>
                <a:spcPts val="0"/>
              </a:spcAft>
              <a:buClr>
                <a:schemeClr val="dk1"/>
              </a:buClr>
              <a:buSzPts val="3733"/>
              <a:buFont typeface="Arial"/>
              <a:buChar char="–"/>
              <a:defRPr b="0" i="0" sz="3733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431800" lvl="2" marL="1371600" marR="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b="0" i="0" sz="3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97954" lvl="3" marL="1828800" marR="0" rtl="0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7"/>
              <a:buFont typeface="Arial"/>
              <a:buChar char="–"/>
              <a:defRPr b="0" i="0" sz="2667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97954" lvl="4" marL="2286000" marR="0" rtl="0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7"/>
              <a:buFont typeface="Arial"/>
              <a:buChar char="»"/>
              <a:defRPr b="0" i="0" sz="2667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97954" lvl="5" marL="2743200" marR="0" rtl="0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7"/>
              <a:buFont typeface="Arial"/>
              <a:buChar char="•"/>
              <a:defRPr b="0" i="0" sz="2667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97954" lvl="6" marL="3200400" marR="0" rtl="0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7"/>
              <a:buFont typeface="Arial"/>
              <a:buChar char="•"/>
              <a:defRPr b="0" i="0" sz="2667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97954" lvl="7" marL="3657600" marR="0" rtl="0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7"/>
              <a:buFont typeface="Arial"/>
              <a:buChar char="•"/>
              <a:defRPr b="0" i="0" sz="2667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97954" lvl="8" marL="4114800" marR="0" rtl="0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7"/>
              <a:buFont typeface="Arial"/>
              <a:buChar char="•"/>
              <a:defRPr b="0" i="0" sz="2667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73" name="Google Shape;273;p86"/>
          <p:cNvSpPr/>
          <p:nvPr/>
        </p:nvSpPr>
        <p:spPr>
          <a:xfrm>
            <a:off x="0" y="6618000"/>
            <a:ext cx="12192000" cy="240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4" name="Google Shape;274;p86"/>
          <p:cNvSpPr/>
          <p:nvPr/>
        </p:nvSpPr>
        <p:spPr>
          <a:xfrm>
            <a:off x="0" y="0"/>
            <a:ext cx="12192000" cy="96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5" name="Google Shape;275;p86"/>
          <p:cNvSpPr/>
          <p:nvPr>
            <p:ph idx="3" type="pic"/>
          </p:nvPr>
        </p:nvSpPr>
        <p:spPr>
          <a:xfrm>
            <a:off x="623392" y="452669"/>
            <a:ext cx="4416171" cy="3744096"/>
          </a:xfrm>
          <a:prstGeom prst="rect">
            <a:avLst/>
          </a:prstGeom>
          <a:solidFill>
            <a:srgbClr val="F2F2F2"/>
          </a:solidFill>
          <a:ln>
            <a:noFill/>
          </a:ln>
        </p:spPr>
      </p:sp>
      <p:sp>
        <p:nvSpPr>
          <p:cNvPr id="276" name="Google Shape;276;p86"/>
          <p:cNvSpPr/>
          <p:nvPr>
            <p:ph idx="4" type="pic"/>
          </p:nvPr>
        </p:nvSpPr>
        <p:spPr>
          <a:xfrm>
            <a:off x="5327915" y="452669"/>
            <a:ext cx="6240693" cy="1776000"/>
          </a:xfrm>
          <a:prstGeom prst="rect">
            <a:avLst/>
          </a:prstGeom>
          <a:solidFill>
            <a:srgbClr val="F2F2F2"/>
          </a:solidFill>
          <a:ln>
            <a:noFill/>
          </a:ln>
        </p:spPr>
      </p:sp>
      <p:sp>
        <p:nvSpPr>
          <p:cNvPr id="277" name="Google Shape;277;p86"/>
          <p:cNvSpPr/>
          <p:nvPr>
            <p:ph idx="5" type="pic"/>
          </p:nvPr>
        </p:nvSpPr>
        <p:spPr>
          <a:xfrm>
            <a:off x="5327915" y="2420765"/>
            <a:ext cx="1920000" cy="1776000"/>
          </a:xfrm>
          <a:prstGeom prst="rect">
            <a:avLst/>
          </a:prstGeom>
          <a:solidFill>
            <a:srgbClr val="F2F2F2"/>
          </a:solidFill>
          <a:ln>
            <a:noFill/>
          </a:ln>
        </p:spPr>
      </p:sp>
      <p:sp>
        <p:nvSpPr>
          <p:cNvPr id="278" name="Google Shape;278;p86"/>
          <p:cNvSpPr/>
          <p:nvPr>
            <p:ph idx="6" type="pic"/>
          </p:nvPr>
        </p:nvSpPr>
        <p:spPr>
          <a:xfrm>
            <a:off x="7488261" y="2420765"/>
            <a:ext cx="1920000" cy="1776000"/>
          </a:xfrm>
          <a:prstGeom prst="rect">
            <a:avLst/>
          </a:prstGeom>
          <a:solidFill>
            <a:srgbClr val="F2F2F2"/>
          </a:solidFill>
          <a:ln>
            <a:noFill/>
          </a:ln>
        </p:spPr>
      </p:sp>
      <p:sp>
        <p:nvSpPr>
          <p:cNvPr id="279" name="Google Shape;279;p86"/>
          <p:cNvSpPr/>
          <p:nvPr>
            <p:ph idx="7" type="pic"/>
          </p:nvPr>
        </p:nvSpPr>
        <p:spPr>
          <a:xfrm>
            <a:off x="9648608" y="2420765"/>
            <a:ext cx="1920000" cy="1776000"/>
          </a:xfrm>
          <a:prstGeom prst="rect">
            <a:avLst/>
          </a:prstGeom>
          <a:solidFill>
            <a:srgbClr val="F2F2F2"/>
          </a:solidFill>
          <a:ln>
            <a:noFill/>
          </a:ln>
        </p:spPr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hapes sets layout">
  <p:cSld name="shapes sets layout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280" name="Shape 2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1" name="Google Shape;281;p87"/>
          <p:cNvSpPr txBox="1"/>
          <p:nvPr>
            <p:ph idx="1" type="body"/>
          </p:nvPr>
        </p:nvSpPr>
        <p:spPr>
          <a:xfrm>
            <a:off x="323528" y="123479"/>
            <a:ext cx="11573197" cy="72424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-228600" lvl="0" marL="457200" marR="0" rtl="0" algn="ctr">
              <a:spcBef>
                <a:spcPts val="1080"/>
              </a:spcBef>
              <a:spcAft>
                <a:spcPts val="0"/>
              </a:spcAft>
              <a:buClr>
                <a:srgbClr val="262626"/>
              </a:buClr>
              <a:buSzPts val="5400"/>
              <a:buFont typeface="Arial"/>
              <a:buNone/>
              <a:defRPr b="0" i="0" sz="5400" u="none" cap="none" strike="noStrik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465645" lvl="1" marL="914400" marR="0" rtl="0" algn="l">
              <a:spcBef>
                <a:spcPts val="747"/>
              </a:spcBef>
              <a:spcAft>
                <a:spcPts val="0"/>
              </a:spcAft>
              <a:buClr>
                <a:schemeClr val="dk1"/>
              </a:buClr>
              <a:buSzPts val="3733"/>
              <a:buFont typeface="Arial"/>
              <a:buChar char="–"/>
              <a:defRPr b="0" i="0" sz="3733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431800" lvl="2" marL="1371600" marR="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b="0" i="0" sz="3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97954" lvl="3" marL="1828800" marR="0" rtl="0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7"/>
              <a:buFont typeface="Arial"/>
              <a:buChar char="–"/>
              <a:defRPr b="0" i="0" sz="2667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97954" lvl="4" marL="2286000" marR="0" rtl="0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7"/>
              <a:buFont typeface="Arial"/>
              <a:buChar char="»"/>
              <a:defRPr b="0" i="0" sz="2667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97954" lvl="5" marL="2743200" marR="0" rtl="0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7"/>
              <a:buFont typeface="Arial"/>
              <a:buChar char="•"/>
              <a:defRPr b="0" i="0" sz="2667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97954" lvl="6" marL="3200400" marR="0" rtl="0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7"/>
              <a:buFont typeface="Arial"/>
              <a:buChar char="•"/>
              <a:defRPr b="0" i="0" sz="2667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97954" lvl="7" marL="3657600" marR="0" rtl="0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7"/>
              <a:buFont typeface="Arial"/>
              <a:buChar char="•"/>
              <a:defRPr b="0" i="0" sz="2667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97954" lvl="8" marL="4114800" marR="0" rtl="0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7"/>
              <a:buFont typeface="Arial"/>
              <a:buChar char="•"/>
              <a:defRPr b="0" i="0" sz="2667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_Basic Layout">
  <p:cSld name="3_Basic Layout">
    <p:spTree>
      <p:nvGrpSpPr>
        <p:cNvPr id="30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Google Shape;31;p41"/>
          <p:cNvSpPr/>
          <p:nvPr/>
        </p:nvSpPr>
        <p:spPr>
          <a:xfrm>
            <a:off x="0" y="4533123"/>
            <a:ext cx="12192000" cy="232487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60950" lIns="121900" spcFirstLastPara="1" rIns="121900" wrap="square" tIns="6095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2" name="Google Shape;32;p41"/>
          <p:cNvSpPr txBox="1"/>
          <p:nvPr>
            <p:ph idx="1" type="body"/>
          </p:nvPr>
        </p:nvSpPr>
        <p:spPr>
          <a:xfrm>
            <a:off x="0" y="164638"/>
            <a:ext cx="12192000" cy="76808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-228600" lvl="0" marL="457200" marR="0" rtl="0" algn="ctr">
              <a:spcBef>
                <a:spcPts val="960"/>
              </a:spcBef>
              <a:spcAft>
                <a:spcPts val="0"/>
              </a:spcAft>
              <a:buClr>
                <a:srgbClr val="3F3F3F"/>
              </a:buClr>
              <a:buSzPts val="4800"/>
              <a:buFont typeface="Arial"/>
              <a:buNone/>
              <a:defRPr b="0" i="0" sz="48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465645" lvl="1" marL="914400" marR="0" rtl="0" algn="l">
              <a:spcBef>
                <a:spcPts val="747"/>
              </a:spcBef>
              <a:spcAft>
                <a:spcPts val="0"/>
              </a:spcAft>
              <a:buClr>
                <a:schemeClr val="dk1"/>
              </a:buClr>
              <a:buSzPts val="3733"/>
              <a:buFont typeface="Arial"/>
              <a:buChar char="–"/>
              <a:defRPr b="0" i="0" sz="3733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431800" lvl="2" marL="1371600" marR="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b="0" i="0" sz="3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97954" lvl="3" marL="1828800" marR="0" rtl="0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7"/>
              <a:buFont typeface="Arial"/>
              <a:buChar char="–"/>
              <a:defRPr b="0" i="0" sz="2667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97954" lvl="4" marL="2286000" marR="0" rtl="0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7"/>
              <a:buFont typeface="Arial"/>
              <a:buChar char="»"/>
              <a:defRPr b="0" i="0" sz="2667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97954" lvl="5" marL="2743200" marR="0" rtl="0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7"/>
              <a:buFont typeface="Arial"/>
              <a:buChar char="•"/>
              <a:defRPr b="0" i="0" sz="2667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97954" lvl="6" marL="3200400" marR="0" rtl="0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7"/>
              <a:buFont typeface="Arial"/>
              <a:buChar char="•"/>
              <a:defRPr b="0" i="0" sz="2667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97954" lvl="7" marL="3657600" marR="0" rtl="0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7"/>
              <a:buFont typeface="Arial"/>
              <a:buChar char="•"/>
              <a:defRPr b="0" i="0" sz="2667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97954" lvl="8" marL="4114800" marR="0" rtl="0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7"/>
              <a:buFont typeface="Arial"/>
              <a:buChar char="•"/>
              <a:defRPr b="0" i="0" sz="2667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33" name="Google Shape;33;p41"/>
          <p:cNvSpPr txBox="1"/>
          <p:nvPr>
            <p:ph idx="2" type="body"/>
          </p:nvPr>
        </p:nvSpPr>
        <p:spPr>
          <a:xfrm>
            <a:off x="0" y="932723"/>
            <a:ext cx="12192000" cy="38404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-228600" lvl="0" marL="457200" marR="0" rtl="0" algn="ctr">
              <a:spcBef>
                <a:spcPts val="373"/>
              </a:spcBef>
              <a:spcAft>
                <a:spcPts val="0"/>
              </a:spcAft>
              <a:buClr>
                <a:srgbClr val="3F3F3F"/>
              </a:buClr>
              <a:buSzPts val="1867"/>
              <a:buFont typeface="Arial"/>
              <a:buNone/>
              <a:defRPr b="0" i="0" sz="1867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465645" lvl="1" marL="914400" marR="0" rtl="0" algn="l">
              <a:spcBef>
                <a:spcPts val="747"/>
              </a:spcBef>
              <a:spcAft>
                <a:spcPts val="0"/>
              </a:spcAft>
              <a:buClr>
                <a:schemeClr val="dk1"/>
              </a:buClr>
              <a:buSzPts val="3733"/>
              <a:buFont typeface="Arial"/>
              <a:buChar char="–"/>
              <a:defRPr b="0" i="0" sz="3733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431800" lvl="2" marL="1371600" marR="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b="0" i="0" sz="3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97954" lvl="3" marL="1828800" marR="0" rtl="0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7"/>
              <a:buFont typeface="Arial"/>
              <a:buChar char="–"/>
              <a:defRPr b="0" i="0" sz="2667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97954" lvl="4" marL="2286000" marR="0" rtl="0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7"/>
              <a:buFont typeface="Arial"/>
              <a:buChar char="»"/>
              <a:defRPr b="0" i="0" sz="2667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97954" lvl="5" marL="2743200" marR="0" rtl="0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7"/>
              <a:buFont typeface="Arial"/>
              <a:buChar char="•"/>
              <a:defRPr b="0" i="0" sz="2667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97954" lvl="6" marL="3200400" marR="0" rtl="0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7"/>
              <a:buFont typeface="Arial"/>
              <a:buChar char="•"/>
              <a:defRPr b="0" i="0" sz="2667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97954" lvl="7" marL="3657600" marR="0" rtl="0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7"/>
              <a:buFont typeface="Arial"/>
              <a:buChar char="•"/>
              <a:defRPr b="0" i="0" sz="2667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97954" lvl="8" marL="4114800" marR="0" rtl="0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7"/>
              <a:buFont typeface="Arial"/>
              <a:buChar char="•"/>
              <a:defRPr b="0" i="0" sz="2667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34" name="Google Shape;34;p41"/>
          <p:cNvSpPr/>
          <p:nvPr/>
        </p:nvSpPr>
        <p:spPr>
          <a:xfrm>
            <a:off x="5391415" y="3813043"/>
            <a:ext cx="1440160" cy="1440160"/>
          </a:xfrm>
          <a:prstGeom prst="ellipse">
            <a:avLst/>
          </a:prstGeom>
          <a:solidFill>
            <a:schemeClr val="accent1"/>
          </a:solidFill>
          <a:ln cap="flat" cmpd="sng" w="6350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E:\002-KIMS BUSINESS\007-02-Fullslidesppt-Contents\20161228\02-edu\bulb-item.png" id="35" name="Google Shape;35;p41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5877409" y="4013590"/>
            <a:ext cx="468171" cy="1039068"/>
          </a:xfrm>
          <a:prstGeom prst="rect">
            <a:avLst/>
          </a:prstGeom>
          <a:noFill/>
          <a:ln>
            <a:noFill/>
          </a:ln>
        </p:spPr>
      </p:pic>
      <p:pic>
        <p:nvPicPr>
          <p:cNvPr id="36" name="Google Shape;36;p41"/>
          <p:cNvPicPr preferRelativeResize="0"/>
          <p:nvPr/>
        </p:nvPicPr>
        <p:blipFill rotWithShape="1">
          <a:blip r:embed="rId3">
            <a:alphaModFix/>
          </a:blip>
          <a:srcRect b="14733" l="5916" r="7278" t="29530"/>
          <a:stretch/>
        </p:blipFill>
        <p:spPr>
          <a:xfrm>
            <a:off x="5470902" y="3874576"/>
            <a:ext cx="1286359" cy="1309585"/>
          </a:xfrm>
          <a:prstGeom prst="ellipse">
            <a:avLst/>
          </a:prstGeom>
          <a:noFill/>
          <a:ln>
            <a:noFill/>
          </a:ln>
        </p:spPr>
      </p:pic>
      <p:sp>
        <p:nvSpPr>
          <p:cNvPr id="37" name="Google Shape;37;p41"/>
          <p:cNvSpPr txBox="1"/>
          <p:nvPr/>
        </p:nvSpPr>
        <p:spPr>
          <a:xfrm>
            <a:off x="-2798" y="2059785"/>
            <a:ext cx="12192000" cy="76808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4800"/>
              <a:buFont typeface="Arial"/>
              <a:buNone/>
            </a:pPr>
            <a:r>
              <a:rPr b="1" lang="en-MY" sz="4800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rPr>
              <a:t>Thank You!!</a:t>
            </a:r>
            <a:endParaRPr b="1" sz="4800">
              <a:solidFill>
                <a:srgbClr val="3F3F3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8" name="Google Shape;38;p41"/>
          <p:cNvSpPr txBox="1"/>
          <p:nvPr/>
        </p:nvSpPr>
        <p:spPr>
          <a:xfrm>
            <a:off x="4052119" y="5367156"/>
            <a:ext cx="4123924" cy="37965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MY" sz="1867">
                <a:solidFill>
                  <a:srgbClr val="F2A40D"/>
                </a:solidFill>
                <a:latin typeface="Arial"/>
                <a:ea typeface="Arial"/>
                <a:cs typeface="Arial"/>
                <a:sym typeface="Arial"/>
              </a:rPr>
              <a:t>Training of Core Trainers on CPG</a:t>
            </a:r>
            <a:endParaRPr b="1" sz="1867">
              <a:solidFill>
                <a:srgbClr val="F2A40D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9" name="Google Shape;39;p41"/>
          <p:cNvSpPr txBox="1"/>
          <p:nvPr/>
        </p:nvSpPr>
        <p:spPr>
          <a:xfrm>
            <a:off x="3729023" y="5634797"/>
            <a:ext cx="4728358" cy="66697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MY" sz="1867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Management of Asthma in Adults</a:t>
            </a:r>
            <a:endParaRPr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MY" sz="1867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 (Second Edition)</a:t>
            </a:r>
            <a:endParaRPr b="1" sz="1867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icon sets layout">
  <p:cSld name="icon sets layout">
    <p:spTree>
      <p:nvGrpSpPr>
        <p:cNvPr id="282" name="Shape 2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3" name="Google Shape;283;p88"/>
          <p:cNvSpPr txBox="1"/>
          <p:nvPr>
            <p:ph idx="1" type="body"/>
          </p:nvPr>
        </p:nvSpPr>
        <p:spPr>
          <a:xfrm>
            <a:off x="0" y="164638"/>
            <a:ext cx="12192000" cy="76808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-228600" lvl="0" marL="457200" marR="0" rtl="0" algn="ctr">
              <a:spcBef>
                <a:spcPts val="960"/>
              </a:spcBef>
              <a:spcAft>
                <a:spcPts val="0"/>
              </a:spcAft>
              <a:buClr>
                <a:srgbClr val="3F3F3F"/>
              </a:buClr>
              <a:buSzPts val="4800"/>
              <a:buFont typeface="Arial"/>
              <a:buNone/>
              <a:defRPr b="0" i="0" sz="48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465645" lvl="1" marL="914400" marR="0" rtl="0" algn="l">
              <a:spcBef>
                <a:spcPts val="747"/>
              </a:spcBef>
              <a:spcAft>
                <a:spcPts val="0"/>
              </a:spcAft>
              <a:buClr>
                <a:schemeClr val="dk1"/>
              </a:buClr>
              <a:buSzPts val="3733"/>
              <a:buFont typeface="Arial"/>
              <a:buChar char="–"/>
              <a:defRPr b="0" i="0" sz="3733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431800" lvl="2" marL="1371600" marR="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b="0" i="0" sz="3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97954" lvl="3" marL="1828800" marR="0" rtl="0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7"/>
              <a:buFont typeface="Arial"/>
              <a:buChar char="–"/>
              <a:defRPr b="0" i="0" sz="2667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97954" lvl="4" marL="2286000" marR="0" rtl="0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7"/>
              <a:buFont typeface="Arial"/>
              <a:buChar char="»"/>
              <a:defRPr b="0" i="0" sz="2667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97954" lvl="5" marL="2743200" marR="0" rtl="0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7"/>
              <a:buFont typeface="Arial"/>
              <a:buChar char="•"/>
              <a:defRPr b="0" i="0" sz="2667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97954" lvl="6" marL="3200400" marR="0" rtl="0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7"/>
              <a:buFont typeface="Arial"/>
              <a:buChar char="•"/>
              <a:defRPr b="0" i="0" sz="2667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97954" lvl="7" marL="3657600" marR="0" rtl="0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7"/>
              <a:buFont typeface="Arial"/>
              <a:buChar char="•"/>
              <a:defRPr b="0" i="0" sz="2667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97954" lvl="8" marL="4114800" marR="0" rtl="0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7"/>
              <a:buFont typeface="Arial"/>
              <a:buChar char="•"/>
              <a:defRPr b="0" i="0" sz="2667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84" name="Google Shape;284;p88"/>
          <p:cNvSpPr/>
          <p:nvPr/>
        </p:nvSpPr>
        <p:spPr>
          <a:xfrm>
            <a:off x="472011" y="1508786"/>
            <a:ext cx="3799787" cy="4865561"/>
          </a:xfrm>
          <a:prstGeom prst="roundRect">
            <a:avLst>
              <a:gd fmla="val 3968" name="adj"/>
            </a:avLst>
          </a:prstGeom>
          <a:solidFill>
            <a:schemeClr val="accen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85" name="Google Shape;285;p88"/>
          <p:cNvSpPr/>
          <p:nvPr/>
        </p:nvSpPr>
        <p:spPr>
          <a:xfrm>
            <a:off x="709243" y="1796667"/>
            <a:ext cx="144693" cy="4320631"/>
          </a:xfrm>
          <a:prstGeom prst="roundRect">
            <a:avLst>
              <a:gd fmla="val 50000" name="adj"/>
            </a:avLst>
          </a:prstGeom>
          <a:solidFill>
            <a:schemeClr val="lt1">
              <a:alpha val="40784"/>
            </a:schemeClr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86" name="Google Shape;286;p88"/>
          <p:cNvSpPr/>
          <p:nvPr/>
        </p:nvSpPr>
        <p:spPr>
          <a:xfrm rot="5400000">
            <a:off x="3456857" y="1650935"/>
            <a:ext cx="669775" cy="669775"/>
          </a:xfrm>
          <a:prstGeom prst="halfFrame">
            <a:avLst>
              <a:gd fmla="val 23728" name="adj1"/>
              <a:gd fmla="val 24642" name="adj2"/>
            </a:avLst>
          </a:prstGeom>
          <a:solidFill>
            <a:schemeClr val="lt1">
              <a:alpha val="22745"/>
            </a:schemeClr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ver Slide layout">
  <p:cSld name="Cover Slide layout">
    <p:bg>
      <p:bgPr>
        <a:solidFill>
          <a:schemeClr val="accent1"/>
        </a:solidFill>
      </p:bgPr>
    </p:bg>
    <p:spTree>
      <p:nvGrpSpPr>
        <p:cNvPr id="287" name="Shape 2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8" name="Google Shape;288;p89"/>
          <p:cNvSpPr txBox="1"/>
          <p:nvPr>
            <p:ph idx="1" type="body"/>
          </p:nvPr>
        </p:nvSpPr>
        <p:spPr>
          <a:xfrm>
            <a:off x="5135893" y="2393204"/>
            <a:ext cx="7056107" cy="1440161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853"/>
              </a:spcBef>
              <a:spcAft>
                <a:spcPts val="0"/>
              </a:spcAft>
              <a:buClr>
                <a:schemeClr val="lt1"/>
              </a:buClr>
              <a:buSzPts val="4267"/>
              <a:buFont typeface="Arial"/>
              <a:buNone/>
              <a:defRPr b="0" i="0" sz="4267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465645" lvl="1" marL="914400" marR="0" rtl="0" algn="l">
              <a:spcBef>
                <a:spcPts val="747"/>
              </a:spcBef>
              <a:spcAft>
                <a:spcPts val="0"/>
              </a:spcAft>
              <a:buClr>
                <a:schemeClr val="dk1"/>
              </a:buClr>
              <a:buSzPts val="3733"/>
              <a:buFont typeface="Arial"/>
              <a:buChar char="–"/>
              <a:defRPr b="0" i="0" sz="3733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431800" lvl="2" marL="1371600" marR="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b="0" i="0" sz="3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97954" lvl="3" marL="1828800" marR="0" rtl="0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7"/>
              <a:buFont typeface="Arial"/>
              <a:buChar char="–"/>
              <a:defRPr b="0" i="0" sz="2667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97954" lvl="4" marL="2286000" marR="0" rtl="0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7"/>
              <a:buFont typeface="Arial"/>
              <a:buChar char="»"/>
              <a:defRPr b="0" i="0" sz="2667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97954" lvl="5" marL="2743200" marR="0" rtl="0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7"/>
              <a:buFont typeface="Arial"/>
              <a:buChar char="•"/>
              <a:defRPr b="0" i="0" sz="2667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97954" lvl="6" marL="3200400" marR="0" rtl="0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7"/>
              <a:buFont typeface="Arial"/>
              <a:buChar char="•"/>
              <a:defRPr b="0" i="0" sz="2667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97954" lvl="7" marL="3657600" marR="0" rtl="0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7"/>
              <a:buFont typeface="Arial"/>
              <a:buChar char="•"/>
              <a:defRPr b="0" i="0" sz="2667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97954" lvl="8" marL="4114800" marR="0" rtl="0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7"/>
              <a:buFont typeface="Arial"/>
              <a:buChar char="•"/>
              <a:defRPr b="0" i="0" sz="2667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89" name="Google Shape;289;p89"/>
          <p:cNvSpPr txBox="1"/>
          <p:nvPr>
            <p:ph idx="2" type="body"/>
          </p:nvPr>
        </p:nvSpPr>
        <p:spPr>
          <a:xfrm>
            <a:off x="5135696" y="3929373"/>
            <a:ext cx="7056107" cy="65175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-228600" lvl="0" marL="457200" marR="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67"/>
              <a:buFont typeface="Arial"/>
              <a:buNone/>
              <a:defRPr b="0" i="0" sz="1867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465645" lvl="1" marL="914400" marR="0" rtl="0" algn="l">
              <a:spcBef>
                <a:spcPts val="747"/>
              </a:spcBef>
              <a:spcAft>
                <a:spcPts val="0"/>
              </a:spcAft>
              <a:buClr>
                <a:schemeClr val="dk1"/>
              </a:buClr>
              <a:buSzPts val="3733"/>
              <a:buFont typeface="Arial"/>
              <a:buChar char="–"/>
              <a:defRPr b="0" i="0" sz="3733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431800" lvl="2" marL="1371600" marR="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b="0" i="0" sz="3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97954" lvl="3" marL="1828800" marR="0" rtl="0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7"/>
              <a:buFont typeface="Arial"/>
              <a:buChar char="–"/>
              <a:defRPr b="0" i="0" sz="2667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97954" lvl="4" marL="2286000" marR="0" rtl="0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7"/>
              <a:buFont typeface="Arial"/>
              <a:buChar char="»"/>
              <a:defRPr b="0" i="0" sz="2667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97954" lvl="5" marL="2743200" marR="0" rtl="0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7"/>
              <a:buFont typeface="Arial"/>
              <a:buChar char="•"/>
              <a:defRPr b="0" i="0" sz="2667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97954" lvl="6" marL="3200400" marR="0" rtl="0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7"/>
              <a:buFont typeface="Arial"/>
              <a:buChar char="•"/>
              <a:defRPr b="0" i="0" sz="2667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97954" lvl="7" marL="3657600" marR="0" rtl="0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7"/>
              <a:buFont typeface="Arial"/>
              <a:buChar char="•"/>
              <a:defRPr b="0" i="0" sz="2667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97954" lvl="8" marL="4114800" marR="0" rtl="0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7"/>
              <a:buFont typeface="Arial"/>
              <a:buChar char="•"/>
              <a:defRPr b="0" i="0" sz="2667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ver Slide layout">
  <p:cSld name="Cover Slide layout">
    <p:bg>
      <p:bgPr>
        <a:solidFill>
          <a:schemeClr val="accent1"/>
        </a:solidFill>
      </p:bgPr>
    </p:bg>
    <p:spTree>
      <p:nvGrpSpPr>
        <p:cNvPr id="291" name="Shape 2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2" name="Google Shape;292;p91"/>
          <p:cNvSpPr txBox="1"/>
          <p:nvPr>
            <p:ph idx="1" type="body"/>
          </p:nvPr>
        </p:nvSpPr>
        <p:spPr>
          <a:xfrm>
            <a:off x="5135893" y="2393204"/>
            <a:ext cx="7056107" cy="1440161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853"/>
              </a:spcBef>
              <a:spcAft>
                <a:spcPts val="0"/>
              </a:spcAft>
              <a:buClr>
                <a:schemeClr val="lt1"/>
              </a:buClr>
              <a:buSzPts val="4267"/>
              <a:buFont typeface="Arial"/>
              <a:buNone/>
              <a:defRPr b="0" i="0" sz="4267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465645" lvl="1" marL="914400" marR="0" rtl="0" algn="l">
              <a:spcBef>
                <a:spcPts val="747"/>
              </a:spcBef>
              <a:spcAft>
                <a:spcPts val="0"/>
              </a:spcAft>
              <a:buClr>
                <a:schemeClr val="dk1"/>
              </a:buClr>
              <a:buSzPts val="3733"/>
              <a:buFont typeface="Arial"/>
              <a:buChar char="–"/>
              <a:defRPr b="0" i="0" sz="3733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431800" lvl="2" marL="1371600" marR="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b="0" i="0" sz="3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97954" lvl="3" marL="1828800" marR="0" rtl="0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7"/>
              <a:buFont typeface="Arial"/>
              <a:buChar char="–"/>
              <a:defRPr b="0" i="0" sz="2667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97954" lvl="4" marL="2286000" marR="0" rtl="0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7"/>
              <a:buFont typeface="Arial"/>
              <a:buChar char="»"/>
              <a:defRPr b="0" i="0" sz="2667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97954" lvl="5" marL="2743200" marR="0" rtl="0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7"/>
              <a:buFont typeface="Arial"/>
              <a:buChar char="•"/>
              <a:defRPr b="0" i="0" sz="2667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97954" lvl="6" marL="3200400" marR="0" rtl="0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7"/>
              <a:buFont typeface="Arial"/>
              <a:buChar char="•"/>
              <a:defRPr b="0" i="0" sz="2667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97954" lvl="7" marL="3657600" marR="0" rtl="0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7"/>
              <a:buFont typeface="Arial"/>
              <a:buChar char="•"/>
              <a:defRPr b="0" i="0" sz="2667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97954" lvl="8" marL="4114800" marR="0" rtl="0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7"/>
              <a:buFont typeface="Arial"/>
              <a:buChar char="•"/>
              <a:defRPr b="0" i="0" sz="2667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93" name="Google Shape;293;p91"/>
          <p:cNvSpPr txBox="1"/>
          <p:nvPr>
            <p:ph idx="2" type="body"/>
          </p:nvPr>
        </p:nvSpPr>
        <p:spPr>
          <a:xfrm>
            <a:off x="5135696" y="3929373"/>
            <a:ext cx="7056107" cy="65175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-228600" lvl="0" marL="457200" marR="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67"/>
              <a:buFont typeface="Arial"/>
              <a:buNone/>
              <a:defRPr b="0" i="0" sz="1867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465645" lvl="1" marL="914400" marR="0" rtl="0" algn="l">
              <a:spcBef>
                <a:spcPts val="747"/>
              </a:spcBef>
              <a:spcAft>
                <a:spcPts val="0"/>
              </a:spcAft>
              <a:buClr>
                <a:schemeClr val="dk1"/>
              </a:buClr>
              <a:buSzPts val="3733"/>
              <a:buFont typeface="Arial"/>
              <a:buChar char="–"/>
              <a:defRPr b="0" i="0" sz="3733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431800" lvl="2" marL="1371600" marR="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b="0" i="0" sz="3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97954" lvl="3" marL="1828800" marR="0" rtl="0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7"/>
              <a:buFont typeface="Arial"/>
              <a:buChar char="–"/>
              <a:defRPr b="0" i="0" sz="2667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97954" lvl="4" marL="2286000" marR="0" rtl="0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7"/>
              <a:buFont typeface="Arial"/>
              <a:buChar char="»"/>
              <a:defRPr b="0" i="0" sz="2667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97954" lvl="5" marL="2743200" marR="0" rtl="0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7"/>
              <a:buFont typeface="Arial"/>
              <a:buChar char="•"/>
              <a:defRPr b="0" i="0" sz="2667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97954" lvl="6" marL="3200400" marR="0" rtl="0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7"/>
              <a:buFont typeface="Arial"/>
              <a:buChar char="•"/>
              <a:defRPr b="0" i="0" sz="2667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97954" lvl="7" marL="3657600" marR="0" rtl="0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7"/>
              <a:buFont typeface="Arial"/>
              <a:buChar char="•"/>
              <a:defRPr b="0" i="0" sz="2667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97954" lvl="8" marL="4114800" marR="0" rtl="0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7"/>
              <a:buFont typeface="Arial"/>
              <a:buChar char="•"/>
              <a:defRPr b="0" i="0" sz="2667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End Slide Layout">
  <p:cSld name="End Slide Layout">
    <p:spTree>
      <p:nvGrpSpPr>
        <p:cNvPr id="294" name="Shape 2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5" name="Google Shape;295;p92"/>
          <p:cNvSpPr txBox="1"/>
          <p:nvPr>
            <p:ph idx="1" type="body"/>
          </p:nvPr>
        </p:nvSpPr>
        <p:spPr>
          <a:xfrm>
            <a:off x="0" y="4762990"/>
            <a:ext cx="12192000" cy="76808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-228600" lvl="0" marL="457200" marR="0" rtl="0" algn="ctr">
              <a:spcBef>
                <a:spcPts val="960"/>
              </a:spcBef>
              <a:spcAft>
                <a:spcPts val="0"/>
              </a:spcAft>
              <a:buClr>
                <a:srgbClr val="3F3F3F"/>
              </a:buClr>
              <a:buSzPts val="4800"/>
              <a:buFont typeface="Arial"/>
              <a:buNone/>
              <a:defRPr b="0" i="0" sz="48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465645" lvl="1" marL="914400" marR="0" rtl="0" algn="l">
              <a:spcBef>
                <a:spcPts val="747"/>
              </a:spcBef>
              <a:spcAft>
                <a:spcPts val="0"/>
              </a:spcAft>
              <a:buClr>
                <a:schemeClr val="dk1"/>
              </a:buClr>
              <a:buSzPts val="3733"/>
              <a:buFont typeface="Arial"/>
              <a:buChar char="–"/>
              <a:defRPr b="0" i="0" sz="3733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431800" lvl="2" marL="1371600" marR="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b="0" i="0" sz="3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97954" lvl="3" marL="1828800" marR="0" rtl="0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7"/>
              <a:buFont typeface="Arial"/>
              <a:buChar char="–"/>
              <a:defRPr b="0" i="0" sz="2667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97954" lvl="4" marL="2286000" marR="0" rtl="0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7"/>
              <a:buFont typeface="Arial"/>
              <a:buChar char="»"/>
              <a:defRPr b="0" i="0" sz="2667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97954" lvl="5" marL="2743200" marR="0" rtl="0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7"/>
              <a:buFont typeface="Arial"/>
              <a:buChar char="•"/>
              <a:defRPr b="0" i="0" sz="2667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97954" lvl="6" marL="3200400" marR="0" rtl="0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7"/>
              <a:buFont typeface="Arial"/>
              <a:buChar char="•"/>
              <a:defRPr b="0" i="0" sz="2667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97954" lvl="7" marL="3657600" marR="0" rtl="0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7"/>
              <a:buFont typeface="Arial"/>
              <a:buChar char="•"/>
              <a:defRPr b="0" i="0" sz="2667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97954" lvl="8" marL="4114800" marR="0" rtl="0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7"/>
              <a:buFont typeface="Arial"/>
              <a:buChar char="•"/>
              <a:defRPr b="0" i="0" sz="2667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96" name="Google Shape;296;p92"/>
          <p:cNvSpPr txBox="1"/>
          <p:nvPr>
            <p:ph idx="2" type="body"/>
          </p:nvPr>
        </p:nvSpPr>
        <p:spPr>
          <a:xfrm>
            <a:off x="-197" y="5531075"/>
            <a:ext cx="12192000" cy="38404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-228600" lvl="0" marL="457200" marR="0" rtl="0" algn="ctr">
              <a:spcBef>
                <a:spcPts val="373"/>
              </a:spcBef>
              <a:spcAft>
                <a:spcPts val="0"/>
              </a:spcAft>
              <a:buClr>
                <a:srgbClr val="3F3F3F"/>
              </a:buClr>
              <a:buSzPts val="1867"/>
              <a:buFont typeface="Arial"/>
              <a:buNone/>
              <a:defRPr b="0" i="0" sz="1867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465645" lvl="1" marL="914400" marR="0" rtl="0" algn="l">
              <a:spcBef>
                <a:spcPts val="747"/>
              </a:spcBef>
              <a:spcAft>
                <a:spcPts val="0"/>
              </a:spcAft>
              <a:buClr>
                <a:schemeClr val="dk1"/>
              </a:buClr>
              <a:buSzPts val="3733"/>
              <a:buFont typeface="Arial"/>
              <a:buChar char="–"/>
              <a:defRPr b="0" i="0" sz="3733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431800" lvl="2" marL="1371600" marR="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b="0" i="0" sz="3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97954" lvl="3" marL="1828800" marR="0" rtl="0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7"/>
              <a:buFont typeface="Arial"/>
              <a:buChar char="–"/>
              <a:defRPr b="0" i="0" sz="2667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97954" lvl="4" marL="2286000" marR="0" rtl="0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7"/>
              <a:buFont typeface="Arial"/>
              <a:buChar char="»"/>
              <a:defRPr b="0" i="0" sz="2667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97954" lvl="5" marL="2743200" marR="0" rtl="0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7"/>
              <a:buFont typeface="Arial"/>
              <a:buChar char="•"/>
              <a:defRPr b="0" i="0" sz="2667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97954" lvl="6" marL="3200400" marR="0" rtl="0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7"/>
              <a:buFont typeface="Arial"/>
              <a:buChar char="•"/>
              <a:defRPr b="0" i="0" sz="2667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97954" lvl="7" marL="3657600" marR="0" rtl="0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7"/>
              <a:buFont typeface="Arial"/>
              <a:buChar char="•"/>
              <a:defRPr b="0" i="0" sz="2667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97954" lvl="8" marL="4114800" marR="0" rtl="0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7"/>
              <a:buFont typeface="Arial"/>
              <a:buChar char="•"/>
              <a:defRPr b="0" i="0" sz="2667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97" name="Google Shape;297;p92"/>
          <p:cNvSpPr/>
          <p:nvPr/>
        </p:nvSpPr>
        <p:spPr>
          <a:xfrm>
            <a:off x="4415814" y="983523"/>
            <a:ext cx="3360373" cy="3360373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E:\002-KIMS BUSINESS\007-02-Fullslidesppt-Contents\20161228\02-edu\bulb-item.png" id="298" name="Google Shape;298;p92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5549802" y="1518948"/>
            <a:ext cx="1092397" cy="2424491"/>
          </a:xfrm>
          <a:prstGeom prst="rect">
            <a:avLst/>
          </a:prstGeom>
          <a:noFill/>
          <a:ln>
            <a:noFill/>
          </a:ln>
        </p:spPr>
      </p:pic>
      <p:sp>
        <p:nvSpPr>
          <p:cNvPr id="299" name="Google Shape;299;p92"/>
          <p:cNvSpPr/>
          <p:nvPr/>
        </p:nvSpPr>
        <p:spPr>
          <a:xfrm>
            <a:off x="4415814" y="983523"/>
            <a:ext cx="3360373" cy="3360373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E:\002-KIMS BUSINESS\007-02-Fullslidesppt-Contents\20161228\02-edu\bulb-item.png" id="300" name="Google Shape;300;p92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5549802" y="1518948"/>
            <a:ext cx="1092397" cy="242449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4_Images and Contents Layout">
  <p:cSld name="4_Images and Contents Layout">
    <p:spTree>
      <p:nvGrpSpPr>
        <p:cNvPr id="301" name="Shape 3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2" name="Google Shape;302;p93"/>
          <p:cNvSpPr/>
          <p:nvPr>
            <p:ph idx="2" type="pic"/>
          </p:nvPr>
        </p:nvSpPr>
        <p:spPr>
          <a:xfrm>
            <a:off x="0" y="-1"/>
            <a:ext cx="4079776" cy="6858001"/>
          </a:xfrm>
          <a:prstGeom prst="rect">
            <a:avLst/>
          </a:prstGeom>
          <a:solidFill>
            <a:srgbClr val="F2F2F2"/>
          </a:solidFill>
          <a:ln>
            <a:noFill/>
          </a:ln>
        </p:spPr>
      </p:sp>
      <p:sp>
        <p:nvSpPr>
          <p:cNvPr id="303" name="Google Shape;303;p93"/>
          <p:cNvSpPr/>
          <p:nvPr/>
        </p:nvSpPr>
        <p:spPr>
          <a:xfrm>
            <a:off x="6480043" y="0"/>
            <a:ext cx="48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04" name="Google Shape;304;p93"/>
          <p:cNvSpPr/>
          <p:nvPr/>
        </p:nvSpPr>
        <p:spPr>
          <a:xfrm>
            <a:off x="6528043" y="1749000"/>
            <a:ext cx="240000" cy="3360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8_Images and Contents Layout">
  <p:cSld name="8_Images and Contents Layout">
    <p:spTree>
      <p:nvGrpSpPr>
        <p:cNvPr id="305" name="Shape 3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6" name="Google Shape;306;p94"/>
          <p:cNvSpPr txBox="1"/>
          <p:nvPr>
            <p:ph idx="1" type="body"/>
          </p:nvPr>
        </p:nvSpPr>
        <p:spPr>
          <a:xfrm>
            <a:off x="527381" y="4389107"/>
            <a:ext cx="11664619" cy="76808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-228600" lvl="0" marL="457200" marR="0" rtl="0" algn="l">
              <a:spcBef>
                <a:spcPts val="960"/>
              </a:spcBef>
              <a:spcAft>
                <a:spcPts val="0"/>
              </a:spcAft>
              <a:buClr>
                <a:srgbClr val="3F3F3F"/>
              </a:buClr>
              <a:buSzPts val="4800"/>
              <a:buFont typeface="Arial"/>
              <a:buNone/>
              <a:defRPr b="0" i="0" sz="48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465645" lvl="1" marL="914400" marR="0" rtl="0" algn="l">
              <a:spcBef>
                <a:spcPts val="747"/>
              </a:spcBef>
              <a:spcAft>
                <a:spcPts val="0"/>
              </a:spcAft>
              <a:buClr>
                <a:schemeClr val="dk1"/>
              </a:buClr>
              <a:buSzPts val="3733"/>
              <a:buFont typeface="Arial"/>
              <a:buChar char="–"/>
              <a:defRPr b="0" i="0" sz="3733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431800" lvl="2" marL="1371600" marR="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b="0" i="0" sz="3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97954" lvl="3" marL="1828800" marR="0" rtl="0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7"/>
              <a:buFont typeface="Arial"/>
              <a:buChar char="–"/>
              <a:defRPr b="0" i="0" sz="2667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97954" lvl="4" marL="2286000" marR="0" rtl="0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7"/>
              <a:buFont typeface="Arial"/>
              <a:buChar char="»"/>
              <a:defRPr b="0" i="0" sz="2667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97954" lvl="5" marL="2743200" marR="0" rtl="0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7"/>
              <a:buFont typeface="Arial"/>
              <a:buChar char="•"/>
              <a:defRPr b="0" i="0" sz="2667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97954" lvl="6" marL="3200400" marR="0" rtl="0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7"/>
              <a:buFont typeface="Arial"/>
              <a:buChar char="•"/>
              <a:defRPr b="0" i="0" sz="2667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97954" lvl="7" marL="3657600" marR="0" rtl="0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7"/>
              <a:buFont typeface="Arial"/>
              <a:buChar char="•"/>
              <a:defRPr b="0" i="0" sz="2667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97954" lvl="8" marL="4114800" marR="0" rtl="0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7"/>
              <a:buFont typeface="Arial"/>
              <a:buChar char="•"/>
              <a:defRPr b="0" i="0" sz="2667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307" name="Google Shape;307;p94"/>
          <p:cNvSpPr txBox="1"/>
          <p:nvPr>
            <p:ph idx="2" type="body"/>
          </p:nvPr>
        </p:nvSpPr>
        <p:spPr>
          <a:xfrm>
            <a:off x="527381" y="5157192"/>
            <a:ext cx="11664619" cy="38404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-228600" lvl="0" marL="457200" marR="0" rtl="0" algn="l">
              <a:spcBef>
                <a:spcPts val="373"/>
              </a:spcBef>
              <a:spcAft>
                <a:spcPts val="0"/>
              </a:spcAft>
              <a:buClr>
                <a:srgbClr val="3F3F3F"/>
              </a:buClr>
              <a:buSzPts val="1867"/>
              <a:buFont typeface="Arial"/>
              <a:buNone/>
              <a:defRPr b="0" i="0" sz="1867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465645" lvl="1" marL="914400" marR="0" rtl="0" algn="l">
              <a:spcBef>
                <a:spcPts val="747"/>
              </a:spcBef>
              <a:spcAft>
                <a:spcPts val="0"/>
              </a:spcAft>
              <a:buClr>
                <a:schemeClr val="dk1"/>
              </a:buClr>
              <a:buSzPts val="3733"/>
              <a:buFont typeface="Arial"/>
              <a:buChar char="–"/>
              <a:defRPr b="0" i="0" sz="3733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431800" lvl="2" marL="1371600" marR="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b="0" i="0" sz="3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97954" lvl="3" marL="1828800" marR="0" rtl="0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7"/>
              <a:buFont typeface="Arial"/>
              <a:buChar char="–"/>
              <a:defRPr b="0" i="0" sz="2667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97954" lvl="4" marL="2286000" marR="0" rtl="0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7"/>
              <a:buFont typeface="Arial"/>
              <a:buChar char="»"/>
              <a:defRPr b="0" i="0" sz="2667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97954" lvl="5" marL="2743200" marR="0" rtl="0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7"/>
              <a:buFont typeface="Arial"/>
              <a:buChar char="•"/>
              <a:defRPr b="0" i="0" sz="2667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97954" lvl="6" marL="3200400" marR="0" rtl="0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7"/>
              <a:buFont typeface="Arial"/>
              <a:buChar char="•"/>
              <a:defRPr b="0" i="0" sz="2667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97954" lvl="7" marL="3657600" marR="0" rtl="0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7"/>
              <a:buFont typeface="Arial"/>
              <a:buChar char="•"/>
              <a:defRPr b="0" i="0" sz="2667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97954" lvl="8" marL="4114800" marR="0" rtl="0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7"/>
              <a:buFont typeface="Arial"/>
              <a:buChar char="•"/>
              <a:defRPr b="0" i="0" sz="2667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308" name="Google Shape;308;p94"/>
          <p:cNvSpPr/>
          <p:nvPr/>
        </p:nvSpPr>
        <p:spPr>
          <a:xfrm>
            <a:off x="0" y="6618000"/>
            <a:ext cx="12192000" cy="240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09" name="Google Shape;309;p94"/>
          <p:cNvSpPr/>
          <p:nvPr/>
        </p:nvSpPr>
        <p:spPr>
          <a:xfrm>
            <a:off x="0" y="0"/>
            <a:ext cx="12192000" cy="96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10" name="Google Shape;310;p94"/>
          <p:cNvSpPr/>
          <p:nvPr>
            <p:ph idx="3" type="pic"/>
          </p:nvPr>
        </p:nvSpPr>
        <p:spPr>
          <a:xfrm>
            <a:off x="623392" y="452669"/>
            <a:ext cx="4416171" cy="3744096"/>
          </a:xfrm>
          <a:prstGeom prst="rect">
            <a:avLst/>
          </a:prstGeom>
          <a:solidFill>
            <a:srgbClr val="F2F2F2"/>
          </a:solidFill>
          <a:ln>
            <a:noFill/>
          </a:ln>
        </p:spPr>
      </p:sp>
      <p:sp>
        <p:nvSpPr>
          <p:cNvPr id="311" name="Google Shape;311;p94"/>
          <p:cNvSpPr/>
          <p:nvPr>
            <p:ph idx="4" type="pic"/>
          </p:nvPr>
        </p:nvSpPr>
        <p:spPr>
          <a:xfrm>
            <a:off x="5327915" y="452669"/>
            <a:ext cx="6240693" cy="1776000"/>
          </a:xfrm>
          <a:prstGeom prst="rect">
            <a:avLst/>
          </a:prstGeom>
          <a:solidFill>
            <a:srgbClr val="F2F2F2"/>
          </a:solidFill>
          <a:ln>
            <a:noFill/>
          </a:ln>
        </p:spPr>
      </p:sp>
      <p:sp>
        <p:nvSpPr>
          <p:cNvPr id="312" name="Google Shape;312;p94"/>
          <p:cNvSpPr/>
          <p:nvPr>
            <p:ph idx="5" type="pic"/>
          </p:nvPr>
        </p:nvSpPr>
        <p:spPr>
          <a:xfrm>
            <a:off x="5327915" y="2420765"/>
            <a:ext cx="1920000" cy="1776000"/>
          </a:xfrm>
          <a:prstGeom prst="rect">
            <a:avLst/>
          </a:prstGeom>
          <a:solidFill>
            <a:srgbClr val="F2F2F2"/>
          </a:solidFill>
          <a:ln>
            <a:noFill/>
          </a:ln>
        </p:spPr>
      </p:sp>
      <p:sp>
        <p:nvSpPr>
          <p:cNvPr id="313" name="Google Shape;313;p94"/>
          <p:cNvSpPr/>
          <p:nvPr>
            <p:ph idx="6" type="pic"/>
          </p:nvPr>
        </p:nvSpPr>
        <p:spPr>
          <a:xfrm>
            <a:off x="7488261" y="2420765"/>
            <a:ext cx="1920000" cy="1776000"/>
          </a:xfrm>
          <a:prstGeom prst="rect">
            <a:avLst/>
          </a:prstGeom>
          <a:solidFill>
            <a:srgbClr val="F2F2F2"/>
          </a:solidFill>
          <a:ln>
            <a:noFill/>
          </a:ln>
        </p:spPr>
      </p:sp>
      <p:sp>
        <p:nvSpPr>
          <p:cNvPr id="314" name="Google Shape;314;p94"/>
          <p:cNvSpPr/>
          <p:nvPr>
            <p:ph idx="7" type="pic"/>
          </p:nvPr>
        </p:nvSpPr>
        <p:spPr>
          <a:xfrm>
            <a:off x="9648608" y="2420765"/>
            <a:ext cx="1920000" cy="1776000"/>
          </a:xfrm>
          <a:prstGeom prst="rect">
            <a:avLst/>
          </a:prstGeom>
          <a:solidFill>
            <a:srgbClr val="F2F2F2"/>
          </a:solidFill>
          <a:ln>
            <a:noFill/>
          </a:ln>
        </p:spPr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4_Basic Layout">
  <p:cSld name="4_Basic Layout">
    <p:spTree>
      <p:nvGrpSpPr>
        <p:cNvPr id="315" name="Shape 3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6" name="Google Shape;316;p95"/>
          <p:cNvSpPr txBox="1"/>
          <p:nvPr>
            <p:ph idx="1" type="body"/>
          </p:nvPr>
        </p:nvSpPr>
        <p:spPr>
          <a:xfrm>
            <a:off x="0" y="164638"/>
            <a:ext cx="12192000" cy="76808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-228600" lvl="0" marL="457200" marR="0" rtl="0" algn="ctr">
              <a:spcBef>
                <a:spcPts val="960"/>
              </a:spcBef>
              <a:spcAft>
                <a:spcPts val="0"/>
              </a:spcAft>
              <a:buClr>
                <a:srgbClr val="3F3F3F"/>
              </a:buClr>
              <a:buSzPts val="4800"/>
              <a:buFont typeface="Arial"/>
              <a:buNone/>
              <a:defRPr b="0" i="0" sz="48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465645" lvl="1" marL="914400" marR="0" rtl="0" algn="l">
              <a:spcBef>
                <a:spcPts val="747"/>
              </a:spcBef>
              <a:spcAft>
                <a:spcPts val="0"/>
              </a:spcAft>
              <a:buClr>
                <a:schemeClr val="dk1"/>
              </a:buClr>
              <a:buSzPts val="3733"/>
              <a:buFont typeface="Arial"/>
              <a:buChar char="–"/>
              <a:defRPr b="0" i="0" sz="3733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431800" lvl="2" marL="1371600" marR="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b="0" i="0" sz="3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97954" lvl="3" marL="1828800" marR="0" rtl="0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7"/>
              <a:buFont typeface="Arial"/>
              <a:buChar char="–"/>
              <a:defRPr b="0" i="0" sz="2667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97954" lvl="4" marL="2286000" marR="0" rtl="0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7"/>
              <a:buFont typeface="Arial"/>
              <a:buChar char="»"/>
              <a:defRPr b="0" i="0" sz="2667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97954" lvl="5" marL="2743200" marR="0" rtl="0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7"/>
              <a:buFont typeface="Arial"/>
              <a:buChar char="•"/>
              <a:defRPr b="0" i="0" sz="2667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97954" lvl="6" marL="3200400" marR="0" rtl="0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7"/>
              <a:buFont typeface="Arial"/>
              <a:buChar char="•"/>
              <a:defRPr b="0" i="0" sz="2667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97954" lvl="7" marL="3657600" marR="0" rtl="0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7"/>
              <a:buFont typeface="Arial"/>
              <a:buChar char="•"/>
              <a:defRPr b="0" i="0" sz="2667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97954" lvl="8" marL="4114800" marR="0" rtl="0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7"/>
              <a:buFont typeface="Arial"/>
              <a:buChar char="•"/>
              <a:defRPr b="0" i="0" sz="2667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317" name="Google Shape;317;p95"/>
          <p:cNvSpPr txBox="1"/>
          <p:nvPr>
            <p:ph idx="2" type="body"/>
          </p:nvPr>
        </p:nvSpPr>
        <p:spPr>
          <a:xfrm>
            <a:off x="0" y="932723"/>
            <a:ext cx="12192000" cy="38404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-228600" lvl="0" marL="457200" marR="0" rtl="0" algn="ctr">
              <a:spcBef>
                <a:spcPts val="373"/>
              </a:spcBef>
              <a:spcAft>
                <a:spcPts val="0"/>
              </a:spcAft>
              <a:buClr>
                <a:srgbClr val="3F3F3F"/>
              </a:buClr>
              <a:buSzPts val="1867"/>
              <a:buFont typeface="Arial"/>
              <a:buNone/>
              <a:defRPr b="0" i="0" sz="1867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465645" lvl="1" marL="914400" marR="0" rtl="0" algn="l">
              <a:spcBef>
                <a:spcPts val="747"/>
              </a:spcBef>
              <a:spcAft>
                <a:spcPts val="0"/>
              </a:spcAft>
              <a:buClr>
                <a:schemeClr val="dk1"/>
              </a:buClr>
              <a:buSzPts val="3733"/>
              <a:buFont typeface="Arial"/>
              <a:buChar char="–"/>
              <a:defRPr b="0" i="0" sz="3733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431800" lvl="2" marL="1371600" marR="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b="0" i="0" sz="3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97954" lvl="3" marL="1828800" marR="0" rtl="0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7"/>
              <a:buFont typeface="Arial"/>
              <a:buChar char="–"/>
              <a:defRPr b="0" i="0" sz="2667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97954" lvl="4" marL="2286000" marR="0" rtl="0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7"/>
              <a:buFont typeface="Arial"/>
              <a:buChar char="»"/>
              <a:defRPr b="0" i="0" sz="2667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97954" lvl="5" marL="2743200" marR="0" rtl="0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7"/>
              <a:buFont typeface="Arial"/>
              <a:buChar char="•"/>
              <a:defRPr b="0" i="0" sz="2667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97954" lvl="6" marL="3200400" marR="0" rtl="0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7"/>
              <a:buFont typeface="Arial"/>
              <a:buChar char="•"/>
              <a:defRPr b="0" i="0" sz="2667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97954" lvl="7" marL="3657600" marR="0" rtl="0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7"/>
              <a:buFont typeface="Arial"/>
              <a:buChar char="•"/>
              <a:defRPr b="0" i="0" sz="2667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97954" lvl="8" marL="4114800" marR="0" rtl="0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7"/>
              <a:buFont typeface="Arial"/>
              <a:buChar char="•"/>
              <a:defRPr b="0" i="0" sz="2667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_Cover Slide layout">
  <p:cSld name="1_Cover Slide layout">
    <p:bg>
      <p:bgPr>
        <a:solidFill>
          <a:schemeClr val="accent1"/>
        </a:solidFill>
      </p:bgPr>
    </p:bg>
    <p:spTree>
      <p:nvGrpSpPr>
        <p:cNvPr id="318" name="Shape 3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9" name="Google Shape;319;p96"/>
          <p:cNvSpPr txBox="1"/>
          <p:nvPr>
            <p:ph idx="1" type="body"/>
          </p:nvPr>
        </p:nvSpPr>
        <p:spPr>
          <a:xfrm>
            <a:off x="5135893" y="2393204"/>
            <a:ext cx="7056107" cy="1440161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853"/>
              </a:spcBef>
              <a:spcAft>
                <a:spcPts val="0"/>
              </a:spcAft>
              <a:buClr>
                <a:schemeClr val="lt1"/>
              </a:buClr>
              <a:buSzPts val="4267"/>
              <a:buFont typeface="Arial"/>
              <a:buNone/>
              <a:defRPr b="0" i="0" sz="4267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465645" lvl="1" marL="914400" marR="0" rtl="0" algn="l">
              <a:spcBef>
                <a:spcPts val="747"/>
              </a:spcBef>
              <a:spcAft>
                <a:spcPts val="0"/>
              </a:spcAft>
              <a:buClr>
                <a:schemeClr val="dk1"/>
              </a:buClr>
              <a:buSzPts val="3733"/>
              <a:buFont typeface="Arial"/>
              <a:buChar char="–"/>
              <a:defRPr b="0" i="0" sz="3733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431800" lvl="2" marL="1371600" marR="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b="0" i="0" sz="3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97954" lvl="3" marL="1828800" marR="0" rtl="0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7"/>
              <a:buFont typeface="Arial"/>
              <a:buChar char="–"/>
              <a:defRPr b="0" i="0" sz="2667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97954" lvl="4" marL="2286000" marR="0" rtl="0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7"/>
              <a:buFont typeface="Arial"/>
              <a:buChar char="»"/>
              <a:defRPr b="0" i="0" sz="2667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97954" lvl="5" marL="2743200" marR="0" rtl="0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7"/>
              <a:buFont typeface="Arial"/>
              <a:buChar char="•"/>
              <a:defRPr b="0" i="0" sz="2667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97954" lvl="6" marL="3200400" marR="0" rtl="0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7"/>
              <a:buFont typeface="Arial"/>
              <a:buChar char="•"/>
              <a:defRPr b="0" i="0" sz="2667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97954" lvl="7" marL="3657600" marR="0" rtl="0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7"/>
              <a:buFont typeface="Arial"/>
              <a:buChar char="•"/>
              <a:defRPr b="0" i="0" sz="2667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97954" lvl="8" marL="4114800" marR="0" rtl="0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7"/>
              <a:buFont typeface="Arial"/>
              <a:buChar char="•"/>
              <a:defRPr b="0" i="0" sz="2667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320" name="Google Shape;320;p96"/>
          <p:cNvSpPr txBox="1"/>
          <p:nvPr>
            <p:ph idx="2" type="body"/>
          </p:nvPr>
        </p:nvSpPr>
        <p:spPr>
          <a:xfrm>
            <a:off x="5135696" y="3929373"/>
            <a:ext cx="7056107" cy="65175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-228600" lvl="0" marL="457200" marR="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67"/>
              <a:buFont typeface="Arial"/>
              <a:buNone/>
              <a:defRPr b="0" i="0" sz="1867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465645" lvl="1" marL="914400" marR="0" rtl="0" algn="l">
              <a:spcBef>
                <a:spcPts val="747"/>
              </a:spcBef>
              <a:spcAft>
                <a:spcPts val="0"/>
              </a:spcAft>
              <a:buClr>
                <a:schemeClr val="dk1"/>
              </a:buClr>
              <a:buSzPts val="3733"/>
              <a:buFont typeface="Arial"/>
              <a:buChar char="–"/>
              <a:defRPr b="0" i="0" sz="3733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431800" lvl="2" marL="1371600" marR="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b="0" i="0" sz="3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97954" lvl="3" marL="1828800" marR="0" rtl="0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7"/>
              <a:buFont typeface="Arial"/>
              <a:buChar char="–"/>
              <a:defRPr b="0" i="0" sz="2667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97954" lvl="4" marL="2286000" marR="0" rtl="0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7"/>
              <a:buFont typeface="Arial"/>
              <a:buChar char="»"/>
              <a:defRPr b="0" i="0" sz="2667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97954" lvl="5" marL="2743200" marR="0" rtl="0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7"/>
              <a:buFont typeface="Arial"/>
              <a:buChar char="•"/>
              <a:defRPr b="0" i="0" sz="2667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97954" lvl="6" marL="3200400" marR="0" rtl="0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7"/>
              <a:buFont typeface="Arial"/>
              <a:buChar char="•"/>
              <a:defRPr b="0" i="0" sz="2667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97954" lvl="7" marL="3657600" marR="0" rtl="0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7"/>
              <a:buFont typeface="Arial"/>
              <a:buChar char="•"/>
              <a:defRPr b="0" i="0" sz="2667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97954" lvl="8" marL="4114800" marR="0" rtl="0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7"/>
              <a:buFont typeface="Arial"/>
              <a:buChar char="•"/>
              <a:defRPr b="0" i="0" sz="2667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_End Slide Layout">
  <p:cSld name="1_End Slide Layout">
    <p:spTree>
      <p:nvGrpSpPr>
        <p:cNvPr id="321" name="Shape 3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2" name="Google Shape;322;p97"/>
          <p:cNvSpPr txBox="1"/>
          <p:nvPr>
            <p:ph idx="1" type="body"/>
          </p:nvPr>
        </p:nvSpPr>
        <p:spPr>
          <a:xfrm>
            <a:off x="0" y="4762990"/>
            <a:ext cx="12192000" cy="76808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-228600" lvl="0" marL="457200" marR="0" rtl="0" algn="ctr">
              <a:spcBef>
                <a:spcPts val="960"/>
              </a:spcBef>
              <a:spcAft>
                <a:spcPts val="0"/>
              </a:spcAft>
              <a:buClr>
                <a:srgbClr val="3F3F3F"/>
              </a:buClr>
              <a:buSzPts val="4800"/>
              <a:buFont typeface="Arial"/>
              <a:buNone/>
              <a:defRPr b="0" i="0" sz="48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465645" lvl="1" marL="914400" marR="0" rtl="0" algn="l">
              <a:spcBef>
                <a:spcPts val="747"/>
              </a:spcBef>
              <a:spcAft>
                <a:spcPts val="0"/>
              </a:spcAft>
              <a:buClr>
                <a:schemeClr val="dk1"/>
              </a:buClr>
              <a:buSzPts val="3733"/>
              <a:buFont typeface="Arial"/>
              <a:buChar char="–"/>
              <a:defRPr b="0" i="0" sz="3733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431800" lvl="2" marL="1371600" marR="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b="0" i="0" sz="3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97954" lvl="3" marL="1828800" marR="0" rtl="0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7"/>
              <a:buFont typeface="Arial"/>
              <a:buChar char="–"/>
              <a:defRPr b="0" i="0" sz="2667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97954" lvl="4" marL="2286000" marR="0" rtl="0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7"/>
              <a:buFont typeface="Arial"/>
              <a:buChar char="»"/>
              <a:defRPr b="0" i="0" sz="2667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97954" lvl="5" marL="2743200" marR="0" rtl="0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7"/>
              <a:buFont typeface="Arial"/>
              <a:buChar char="•"/>
              <a:defRPr b="0" i="0" sz="2667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97954" lvl="6" marL="3200400" marR="0" rtl="0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7"/>
              <a:buFont typeface="Arial"/>
              <a:buChar char="•"/>
              <a:defRPr b="0" i="0" sz="2667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97954" lvl="7" marL="3657600" marR="0" rtl="0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7"/>
              <a:buFont typeface="Arial"/>
              <a:buChar char="•"/>
              <a:defRPr b="0" i="0" sz="2667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97954" lvl="8" marL="4114800" marR="0" rtl="0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7"/>
              <a:buFont typeface="Arial"/>
              <a:buChar char="•"/>
              <a:defRPr b="0" i="0" sz="2667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323" name="Google Shape;323;p97"/>
          <p:cNvSpPr txBox="1"/>
          <p:nvPr>
            <p:ph idx="2" type="body"/>
          </p:nvPr>
        </p:nvSpPr>
        <p:spPr>
          <a:xfrm>
            <a:off x="-197" y="5531075"/>
            <a:ext cx="12192000" cy="38404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-228600" lvl="0" marL="457200" marR="0" rtl="0" algn="ctr">
              <a:spcBef>
                <a:spcPts val="373"/>
              </a:spcBef>
              <a:spcAft>
                <a:spcPts val="0"/>
              </a:spcAft>
              <a:buClr>
                <a:srgbClr val="3F3F3F"/>
              </a:buClr>
              <a:buSzPts val="1867"/>
              <a:buFont typeface="Arial"/>
              <a:buNone/>
              <a:defRPr b="0" i="0" sz="1867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465645" lvl="1" marL="914400" marR="0" rtl="0" algn="l">
              <a:spcBef>
                <a:spcPts val="747"/>
              </a:spcBef>
              <a:spcAft>
                <a:spcPts val="0"/>
              </a:spcAft>
              <a:buClr>
                <a:schemeClr val="dk1"/>
              </a:buClr>
              <a:buSzPts val="3733"/>
              <a:buFont typeface="Arial"/>
              <a:buChar char="–"/>
              <a:defRPr b="0" i="0" sz="3733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431800" lvl="2" marL="1371600" marR="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b="0" i="0" sz="3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97954" lvl="3" marL="1828800" marR="0" rtl="0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7"/>
              <a:buFont typeface="Arial"/>
              <a:buChar char="–"/>
              <a:defRPr b="0" i="0" sz="2667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97954" lvl="4" marL="2286000" marR="0" rtl="0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7"/>
              <a:buFont typeface="Arial"/>
              <a:buChar char="»"/>
              <a:defRPr b="0" i="0" sz="2667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97954" lvl="5" marL="2743200" marR="0" rtl="0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7"/>
              <a:buFont typeface="Arial"/>
              <a:buChar char="•"/>
              <a:defRPr b="0" i="0" sz="2667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97954" lvl="6" marL="3200400" marR="0" rtl="0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7"/>
              <a:buFont typeface="Arial"/>
              <a:buChar char="•"/>
              <a:defRPr b="0" i="0" sz="2667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97954" lvl="7" marL="3657600" marR="0" rtl="0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7"/>
              <a:buFont typeface="Arial"/>
              <a:buChar char="•"/>
              <a:defRPr b="0" i="0" sz="2667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97954" lvl="8" marL="4114800" marR="0" rtl="0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7"/>
              <a:buFont typeface="Arial"/>
              <a:buChar char="•"/>
              <a:defRPr b="0" i="0" sz="2667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324" name="Google Shape;324;p97"/>
          <p:cNvSpPr/>
          <p:nvPr/>
        </p:nvSpPr>
        <p:spPr>
          <a:xfrm>
            <a:off x="4415814" y="983523"/>
            <a:ext cx="3360373" cy="3360373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E:\002-KIMS BUSINESS\007-02-Fullslidesppt-Contents\20161228\02-edu\bulb-item.png" id="325" name="Google Shape;325;p97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5549802" y="1518948"/>
            <a:ext cx="1092397" cy="242449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Agenda Layout">
  <p:cSld name="Agenda Layout">
    <p:spTree>
      <p:nvGrpSpPr>
        <p:cNvPr id="40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42"/>
          <p:cNvSpPr/>
          <p:nvPr/>
        </p:nvSpPr>
        <p:spPr>
          <a:xfrm>
            <a:off x="-3472" y="0"/>
            <a:ext cx="2112235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E:\002-KIMS BUSINESS\007-02-Fullslidesppt-Contents\20161228\02-edu\bulb-item2.png" id="42" name="Google Shape;42;p42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1052645" y="1250975"/>
            <a:ext cx="2112235" cy="468794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E:\002-KIMS BUSINESS\007-02-Fullslidesppt-Contents\20161228\02-edu\bulb-item.png" id="43" name="Google Shape;43;p42"/>
          <p:cNvPicPr preferRelativeResize="0"/>
          <p:nvPr/>
        </p:nvPicPr>
        <p:blipFill rotWithShape="1">
          <a:blip r:embed="rId3">
            <a:alphaModFix/>
          </a:blip>
          <a:srcRect b="0" l="0" r="50000" t="0"/>
          <a:stretch/>
        </p:blipFill>
        <p:spPr>
          <a:xfrm>
            <a:off x="1052646" y="1250975"/>
            <a:ext cx="1056117" cy="468794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_Agenda Layout">
  <p:cSld name="1_Agenda Layout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43"/>
          <p:cNvSpPr/>
          <p:nvPr/>
        </p:nvSpPr>
        <p:spPr>
          <a:xfrm>
            <a:off x="-3472" y="0"/>
            <a:ext cx="2112235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E:\002-KIMS BUSINESS\007-02-Fullslidesppt-Contents\20161228\02-edu\bulb-item2.png" id="46" name="Google Shape;46;p43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422314" y="3909054"/>
            <a:ext cx="1260665" cy="279795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asic Layout">
  <p:cSld name="Basic Layout">
    <p:spTree>
      <p:nvGrpSpPr>
        <p:cNvPr id="47" name="Shape 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Google Shape;48;p44"/>
          <p:cNvSpPr txBox="1"/>
          <p:nvPr>
            <p:ph idx="1" type="body"/>
          </p:nvPr>
        </p:nvSpPr>
        <p:spPr>
          <a:xfrm>
            <a:off x="0" y="164638"/>
            <a:ext cx="12192000" cy="76808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-228600" lvl="0" marL="457200" marR="0" rtl="0" algn="ctr">
              <a:spcBef>
                <a:spcPts val="960"/>
              </a:spcBef>
              <a:spcAft>
                <a:spcPts val="0"/>
              </a:spcAft>
              <a:buClr>
                <a:srgbClr val="3F3F3F"/>
              </a:buClr>
              <a:buSzPts val="4800"/>
              <a:buFont typeface="Arial"/>
              <a:buNone/>
              <a:defRPr b="0" i="0" sz="48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465645" lvl="1" marL="914400" marR="0" rtl="0" algn="l">
              <a:spcBef>
                <a:spcPts val="747"/>
              </a:spcBef>
              <a:spcAft>
                <a:spcPts val="0"/>
              </a:spcAft>
              <a:buClr>
                <a:schemeClr val="dk1"/>
              </a:buClr>
              <a:buSzPts val="3733"/>
              <a:buFont typeface="Arial"/>
              <a:buChar char="–"/>
              <a:defRPr b="0" i="0" sz="3733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431800" lvl="2" marL="1371600" marR="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b="0" i="0" sz="3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97954" lvl="3" marL="1828800" marR="0" rtl="0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7"/>
              <a:buFont typeface="Arial"/>
              <a:buChar char="–"/>
              <a:defRPr b="0" i="0" sz="2667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97954" lvl="4" marL="2286000" marR="0" rtl="0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7"/>
              <a:buFont typeface="Arial"/>
              <a:buChar char="»"/>
              <a:defRPr b="0" i="0" sz="2667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97954" lvl="5" marL="2743200" marR="0" rtl="0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7"/>
              <a:buFont typeface="Arial"/>
              <a:buChar char="•"/>
              <a:defRPr b="0" i="0" sz="2667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97954" lvl="6" marL="3200400" marR="0" rtl="0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7"/>
              <a:buFont typeface="Arial"/>
              <a:buChar char="•"/>
              <a:defRPr b="0" i="0" sz="2667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97954" lvl="7" marL="3657600" marR="0" rtl="0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7"/>
              <a:buFont typeface="Arial"/>
              <a:buChar char="•"/>
              <a:defRPr b="0" i="0" sz="2667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97954" lvl="8" marL="4114800" marR="0" rtl="0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7"/>
              <a:buFont typeface="Arial"/>
              <a:buChar char="•"/>
              <a:defRPr b="0" i="0" sz="2667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9" name="Google Shape;49;p44"/>
          <p:cNvSpPr txBox="1"/>
          <p:nvPr>
            <p:ph idx="2" type="body"/>
          </p:nvPr>
        </p:nvSpPr>
        <p:spPr>
          <a:xfrm>
            <a:off x="0" y="932723"/>
            <a:ext cx="12192000" cy="38404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-228600" lvl="0" marL="457200" marR="0" rtl="0" algn="ctr">
              <a:spcBef>
                <a:spcPts val="373"/>
              </a:spcBef>
              <a:spcAft>
                <a:spcPts val="0"/>
              </a:spcAft>
              <a:buClr>
                <a:srgbClr val="3F3F3F"/>
              </a:buClr>
              <a:buSzPts val="1867"/>
              <a:buFont typeface="Arial"/>
              <a:buNone/>
              <a:defRPr b="0" i="0" sz="1867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465645" lvl="1" marL="914400" marR="0" rtl="0" algn="l">
              <a:spcBef>
                <a:spcPts val="747"/>
              </a:spcBef>
              <a:spcAft>
                <a:spcPts val="0"/>
              </a:spcAft>
              <a:buClr>
                <a:schemeClr val="dk1"/>
              </a:buClr>
              <a:buSzPts val="3733"/>
              <a:buFont typeface="Arial"/>
              <a:buChar char="–"/>
              <a:defRPr b="0" i="0" sz="3733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431800" lvl="2" marL="1371600" marR="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b="0" i="0" sz="3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97954" lvl="3" marL="1828800" marR="0" rtl="0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7"/>
              <a:buFont typeface="Arial"/>
              <a:buChar char="–"/>
              <a:defRPr b="0" i="0" sz="2667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97954" lvl="4" marL="2286000" marR="0" rtl="0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7"/>
              <a:buFont typeface="Arial"/>
              <a:buChar char="»"/>
              <a:defRPr b="0" i="0" sz="2667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97954" lvl="5" marL="2743200" marR="0" rtl="0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7"/>
              <a:buFont typeface="Arial"/>
              <a:buChar char="•"/>
              <a:defRPr b="0" i="0" sz="2667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97954" lvl="6" marL="3200400" marR="0" rtl="0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7"/>
              <a:buFont typeface="Arial"/>
              <a:buChar char="•"/>
              <a:defRPr b="0" i="0" sz="2667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97954" lvl="7" marL="3657600" marR="0" rtl="0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7"/>
              <a:buFont typeface="Arial"/>
              <a:buChar char="•"/>
              <a:defRPr b="0" i="0" sz="2667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97954" lvl="8" marL="4114800" marR="0" rtl="0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7"/>
              <a:buFont typeface="Arial"/>
              <a:buChar char="•"/>
              <a:defRPr b="0" i="0" sz="2667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0" name="Google Shape;50;p44"/>
          <p:cNvSpPr/>
          <p:nvPr/>
        </p:nvSpPr>
        <p:spPr>
          <a:xfrm>
            <a:off x="0" y="6618000"/>
            <a:ext cx="12192000" cy="240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1" name="Google Shape;51;p44"/>
          <p:cNvSpPr/>
          <p:nvPr/>
        </p:nvSpPr>
        <p:spPr>
          <a:xfrm>
            <a:off x="0" y="0"/>
            <a:ext cx="12192000" cy="96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52" name="Google Shape;52;p44"/>
          <p:cNvGrpSpPr/>
          <p:nvPr/>
        </p:nvGrpSpPr>
        <p:grpSpPr>
          <a:xfrm>
            <a:off x="8839200" y="114068"/>
            <a:ext cx="3352799" cy="694930"/>
            <a:chOff x="8730712" y="176901"/>
            <a:chExt cx="3352799" cy="694930"/>
          </a:xfrm>
        </p:grpSpPr>
        <p:pic>
          <p:nvPicPr>
            <p:cNvPr id="53" name="Google Shape;53;p44"/>
            <p:cNvPicPr preferRelativeResize="0"/>
            <p:nvPr/>
          </p:nvPicPr>
          <p:blipFill rotWithShape="1">
            <a:blip r:embed="rId2">
              <a:alphaModFix/>
            </a:blip>
            <a:srcRect b="11976" l="0" r="-1224" t="27491"/>
            <a:stretch/>
          </p:blipFill>
          <p:spPr>
            <a:xfrm>
              <a:off x="8730712" y="176901"/>
              <a:ext cx="754251" cy="694930"/>
            </a:xfrm>
            <a:prstGeom prst="ellipse">
              <a:avLst/>
            </a:prstGeom>
            <a:noFill/>
            <a:ln>
              <a:noFill/>
            </a:ln>
          </p:spPr>
        </p:pic>
        <p:sp>
          <p:nvSpPr>
            <p:cNvPr id="54" name="Google Shape;54;p44"/>
            <p:cNvSpPr txBox="1"/>
            <p:nvPr/>
          </p:nvSpPr>
          <p:spPr>
            <a:xfrm>
              <a:off x="9484963" y="201201"/>
              <a:ext cx="2598548" cy="64633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MY" sz="1200">
                  <a:solidFill>
                    <a:schemeClr val="accent1"/>
                  </a:solidFill>
                  <a:latin typeface="Arial"/>
                  <a:ea typeface="Arial"/>
                  <a:cs typeface="Arial"/>
                  <a:sym typeface="Arial"/>
                </a:rPr>
                <a:t>Training of Core Trainers on CPG</a:t>
              </a:r>
              <a:endParaRPr/>
            </a:p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MY" sz="1200">
                  <a:solidFill>
                    <a:schemeClr val="accent6"/>
                  </a:solidFill>
                  <a:latin typeface="Arial"/>
                  <a:ea typeface="Arial"/>
                  <a:cs typeface="Arial"/>
                  <a:sym typeface="Arial"/>
                </a:rPr>
                <a:t>Management of Asthma in Adults </a:t>
              </a:r>
              <a:endParaRPr/>
            </a:p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MY" sz="1200">
                  <a:solidFill>
                    <a:schemeClr val="accent6"/>
                  </a:solidFill>
                  <a:latin typeface="Arial"/>
                  <a:ea typeface="Arial"/>
                  <a:cs typeface="Arial"/>
                  <a:sym typeface="Arial"/>
                </a:rPr>
                <a:t>(Second Edition)</a:t>
              </a:r>
              <a:endParaRPr/>
            </a:p>
          </p:txBody>
        </p:sp>
      </p:grp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Images and Contents Layout">
  <p:cSld name="Images and Contents Layout">
    <p:bg>
      <p:bgPr>
        <a:solidFill>
          <a:schemeClr val="lt1"/>
        </a:solidFill>
      </p:bgPr>
    </p:bg>
    <p:spTree>
      <p:nvGrpSpPr>
        <p:cNvPr id="55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p45"/>
          <p:cNvSpPr/>
          <p:nvPr/>
        </p:nvSpPr>
        <p:spPr>
          <a:xfrm>
            <a:off x="191344" y="123479"/>
            <a:ext cx="11809312" cy="661104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7" name="Google Shape;57;p45"/>
          <p:cNvSpPr txBox="1"/>
          <p:nvPr>
            <p:ph idx="1" type="body"/>
          </p:nvPr>
        </p:nvSpPr>
        <p:spPr>
          <a:xfrm>
            <a:off x="0" y="242176"/>
            <a:ext cx="12192000" cy="76808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-228600" lvl="0" marL="457200" marR="0" rtl="0" algn="ctr">
              <a:spcBef>
                <a:spcPts val="96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Arial"/>
              <a:buNone/>
              <a:defRPr b="0" i="0" sz="4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465645" lvl="1" marL="914400" marR="0" rtl="0" algn="l">
              <a:spcBef>
                <a:spcPts val="747"/>
              </a:spcBef>
              <a:spcAft>
                <a:spcPts val="0"/>
              </a:spcAft>
              <a:buClr>
                <a:schemeClr val="dk1"/>
              </a:buClr>
              <a:buSzPts val="3733"/>
              <a:buFont typeface="Arial"/>
              <a:buChar char="–"/>
              <a:defRPr b="0" i="0" sz="3733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431800" lvl="2" marL="1371600" marR="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b="0" i="0" sz="3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97954" lvl="3" marL="1828800" marR="0" rtl="0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7"/>
              <a:buFont typeface="Arial"/>
              <a:buChar char="–"/>
              <a:defRPr b="0" i="0" sz="2667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97954" lvl="4" marL="2286000" marR="0" rtl="0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7"/>
              <a:buFont typeface="Arial"/>
              <a:buChar char="»"/>
              <a:defRPr b="0" i="0" sz="2667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97954" lvl="5" marL="2743200" marR="0" rtl="0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7"/>
              <a:buFont typeface="Arial"/>
              <a:buChar char="•"/>
              <a:defRPr b="0" i="0" sz="2667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97954" lvl="6" marL="3200400" marR="0" rtl="0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7"/>
              <a:buFont typeface="Arial"/>
              <a:buChar char="•"/>
              <a:defRPr b="0" i="0" sz="2667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97954" lvl="7" marL="3657600" marR="0" rtl="0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7"/>
              <a:buFont typeface="Arial"/>
              <a:buChar char="•"/>
              <a:defRPr b="0" i="0" sz="2667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97954" lvl="8" marL="4114800" marR="0" rtl="0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7"/>
              <a:buFont typeface="Arial"/>
              <a:buChar char="•"/>
              <a:defRPr b="0" i="0" sz="2667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8" name="Google Shape;58;p45"/>
          <p:cNvSpPr txBox="1"/>
          <p:nvPr>
            <p:ph idx="2" type="body"/>
          </p:nvPr>
        </p:nvSpPr>
        <p:spPr>
          <a:xfrm>
            <a:off x="0" y="1010261"/>
            <a:ext cx="12192000" cy="38404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-228600" lvl="0" marL="457200" marR="0" rtl="0" algn="ctr">
              <a:spcBef>
                <a:spcPts val="373"/>
              </a:spcBef>
              <a:spcAft>
                <a:spcPts val="0"/>
              </a:spcAft>
              <a:buClr>
                <a:schemeClr val="lt1"/>
              </a:buClr>
              <a:buSzPts val="1867"/>
              <a:buFont typeface="Arial"/>
              <a:buNone/>
              <a:defRPr b="0" i="0" sz="1867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465645" lvl="1" marL="914400" marR="0" rtl="0" algn="l">
              <a:spcBef>
                <a:spcPts val="747"/>
              </a:spcBef>
              <a:spcAft>
                <a:spcPts val="0"/>
              </a:spcAft>
              <a:buClr>
                <a:schemeClr val="dk1"/>
              </a:buClr>
              <a:buSzPts val="3733"/>
              <a:buFont typeface="Arial"/>
              <a:buChar char="–"/>
              <a:defRPr b="0" i="0" sz="3733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431800" lvl="2" marL="1371600" marR="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b="0" i="0" sz="3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97954" lvl="3" marL="1828800" marR="0" rtl="0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7"/>
              <a:buFont typeface="Arial"/>
              <a:buChar char="–"/>
              <a:defRPr b="0" i="0" sz="2667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97954" lvl="4" marL="2286000" marR="0" rtl="0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7"/>
              <a:buFont typeface="Arial"/>
              <a:buChar char="»"/>
              <a:defRPr b="0" i="0" sz="2667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97954" lvl="5" marL="2743200" marR="0" rtl="0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7"/>
              <a:buFont typeface="Arial"/>
              <a:buChar char="•"/>
              <a:defRPr b="0" i="0" sz="2667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97954" lvl="6" marL="3200400" marR="0" rtl="0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7"/>
              <a:buFont typeface="Arial"/>
              <a:buChar char="•"/>
              <a:defRPr b="0" i="0" sz="2667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97954" lvl="7" marL="3657600" marR="0" rtl="0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7"/>
              <a:buFont typeface="Arial"/>
              <a:buChar char="•"/>
              <a:defRPr b="0" i="0" sz="2667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97954" lvl="8" marL="4114800" marR="0" rtl="0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7"/>
              <a:buFont typeface="Arial"/>
              <a:buChar char="•"/>
              <a:defRPr b="0" i="0" sz="2667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9" name="Google Shape;59;p45"/>
          <p:cNvSpPr/>
          <p:nvPr>
            <p:ph idx="3" type="pic"/>
          </p:nvPr>
        </p:nvSpPr>
        <p:spPr>
          <a:xfrm>
            <a:off x="0" y="1797032"/>
            <a:ext cx="2880320" cy="2496064"/>
          </a:xfrm>
          <a:prstGeom prst="rect">
            <a:avLst/>
          </a:prstGeom>
          <a:solidFill>
            <a:srgbClr val="F2F2F2"/>
          </a:solidFill>
          <a:ln>
            <a:noFill/>
          </a:ln>
        </p:spPr>
      </p:sp>
      <p:sp>
        <p:nvSpPr>
          <p:cNvPr id="60" name="Google Shape;60;p45"/>
          <p:cNvSpPr/>
          <p:nvPr>
            <p:ph idx="4" type="pic"/>
          </p:nvPr>
        </p:nvSpPr>
        <p:spPr>
          <a:xfrm>
            <a:off x="3103893" y="1797032"/>
            <a:ext cx="2880320" cy="2496064"/>
          </a:xfrm>
          <a:prstGeom prst="rect">
            <a:avLst/>
          </a:prstGeom>
          <a:solidFill>
            <a:srgbClr val="F2F2F2"/>
          </a:solidFill>
          <a:ln>
            <a:noFill/>
          </a:ln>
        </p:spPr>
      </p:sp>
      <p:sp>
        <p:nvSpPr>
          <p:cNvPr id="61" name="Google Shape;61;p45"/>
          <p:cNvSpPr/>
          <p:nvPr>
            <p:ph idx="5" type="pic"/>
          </p:nvPr>
        </p:nvSpPr>
        <p:spPr>
          <a:xfrm>
            <a:off x="6207787" y="1797032"/>
            <a:ext cx="2880320" cy="2496064"/>
          </a:xfrm>
          <a:prstGeom prst="rect">
            <a:avLst/>
          </a:prstGeom>
          <a:solidFill>
            <a:srgbClr val="F2F2F2"/>
          </a:solidFill>
          <a:ln>
            <a:noFill/>
          </a:ln>
        </p:spPr>
      </p:sp>
      <p:sp>
        <p:nvSpPr>
          <p:cNvPr id="62" name="Google Shape;62;p45"/>
          <p:cNvSpPr/>
          <p:nvPr>
            <p:ph idx="6" type="pic"/>
          </p:nvPr>
        </p:nvSpPr>
        <p:spPr>
          <a:xfrm>
            <a:off x="9311680" y="1797032"/>
            <a:ext cx="2880320" cy="2496064"/>
          </a:xfrm>
          <a:prstGeom prst="rect">
            <a:avLst/>
          </a:prstGeom>
          <a:solidFill>
            <a:srgbClr val="F2F2F2"/>
          </a:solidFill>
          <a:ln>
            <a:noFill/>
          </a:ln>
        </p:spPr>
      </p:sp>
      <p:sp>
        <p:nvSpPr>
          <p:cNvPr id="63" name="Google Shape;63;p45"/>
          <p:cNvSpPr/>
          <p:nvPr/>
        </p:nvSpPr>
        <p:spPr>
          <a:xfrm>
            <a:off x="0" y="4293096"/>
            <a:ext cx="2880000" cy="2112235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4" name="Google Shape;64;p45"/>
          <p:cNvSpPr/>
          <p:nvPr/>
        </p:nvSpPr>
        <p:spPr>
          <a:xfrm>
            <a:off x="3104000" y="4293096"/>
            <a:ext cx="2880000" cy="2112235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5" name="Google Shape;65;p45"/>
          <p:cNvSpPr/>
          <p:nvPr/>
        </p:nvSpPr>
        <p:spPr>
          <a:xfrm>
            <a:off x="6208000" y="4293096"/>
            <a:ext cx="2880000" cy="2112235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6" name="Google Shape;66;p45"/>
          <p:cNvSpPr/>
          <p:nvPr/>
        </p:nvSpPr>
        <p:spPr>
          <a:xfrm>
            <a:off x="9312000" y="4293096"/>
            <a:ext cx="2880000" cy="2112235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18" Type="http://schemas.openxmlformats.org/officeDocument/2006/relationships/theme" Target="../theme/theme4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_rels/slideMaster2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27.xml"/><Relationship Id="rId13" Type="http://schemas.openxmlformats.org/officeDocument/2006/relationships/slideLayout" Target="../slideLayouts/slideLayout30.xml"/><Relationship Id="rId12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9.xml"/><Relationship Id="rId3" Type="http://schemas.openxmlformats.org/officeDocument/2006/relationships/slideLayout" Target="../slideLayouts/slideLayout20.xml"/><Relationship Id="rId4" Type="http://schemas.openxmlformats.org/officeDocument/2006/relationships/slideLayout" Target="../slideLayouts/slideLayout21.xml"/><Relationship Id="rId9" Type="http://schemas.openxmlformats.org/officeDocument/2006/relationships/slideLayout" Target="../slideLayouts/slideLayout26.xml"/><Relationship Id="rId15" Type="http://schemas.openxmlformats.org/officeDocument/2006/relationships/slideLayout" Target="../slideLayouts/slideLayout32.xml"/><Relationship Id="rId14" Type="http://schemas.openxmlformats.org/officeDocument/2006/relationships/slideLayout" Target="../slideLayouts/slideLayout31.xml"/><Relationship Id="rId17" Type="http://schemas.openxmlformats.org/officeDocument/2006/relationships/slideLayout" Target="../slideLayouts/slideLayout34.xml"/><Relationship Id="rId16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2.xml"/><Relationship Id="rId6" Type="http://schemas.openxmlformats.org/officeDocument/2006/relationships/slideLayout" Target="../slideLayouts/slideLayout23.xml"/><Relationship Id="rId18" Type="http://schemas.openxmlformats.org/officeDocument/2006/relationships/theme" Target="../theme/theme2.xml"/><Relationship Id="rId7" Type="http://schemas.openxmlformats.org/officeDocument/2006/relationships/slideLayout" Target="../slideLayouts/slideLayout24.xml"/><Relationship Id="rId8" Type="http://schemas.openxmlformats.org/officeDocument/2006/relationships/slideLayout" Target="../slideLayouts/slideLayout25.xml"/></Relationships>
</file>

<file path=ppt/slideMasters/_rels/slideMaster3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45.xml"/><Relationship Id="rId10" Type="http://schemas.openxmlformats.org/officeDocument/2006/relationships/slideLayout" Target="../slideLayouts/slideLayout44.xml"/><Relationship Id="rId13" Type="http://schemas.openxmlformats.org/officeDocument/2006/relationships/slideLayout" Target="../slideLayouts/slideLayout47.xml"/><Relationship Id="rId1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35.xml"/><Relationship Id="rId2" Type="http://schemas.openxmlformats.org/officeDocument/2006/relationships/slideLayout" Target="../slideLayouts/slideLayout36.xml"/><Relationship Id="rId3" Type="http://schemas.openxmlformats.org/officeDocument/2006/relationships/slideLayout" Target="../slideLayouts/slideLayout37.xml"/><Relationship Id="rId4" Type="http://schemas.openxmlformats.org/officeDocument/2006/relationships/slideLayout" Target="../slideLayouts/slideLayout38.xml"/><Relationship Id="rId9" Type="http://schemas.openxmlformats.org/officeDocument/2006/relationships/slideLayout" Target="../slideLayouts/slideLayout43.xml"/><Relationship Id="rId15" Type="http://schemas.openxmlformats.org/officeDocument/2006/relationships/slideLayout" Target="../slideLayouts/slideLayout49.xml"/><Relationship Id="rId14" Type="http://schemas.openxmlformats.org/officeDocument/2006/relationships/slideLayout" Target="../slideLayouts/slideLayout48.xml"/><Relationship Id="rId17" Type="http://schemas.openxmlformats.org/officeDocument/2006/relationships/slideLayout" Target="../slideLayouts/slideLayout51.xml"/><Relationship Id="rId16" Type="http://schemas.openxmlformats.org/officeDocument/2006/relationships/slideLayout" Target="../slideLayouts/slideLayout50.xml"/><Relationship Id="rId5" Type="http://schemas.openxmlformats.org/officeDocument/2006/relationships/slideLayout" Target="../slideLayouts/slideLayout39.xml"/><Relationship Id="rId6" Type="http://schemas.openxmlformats.org/officeDocument/2006/relationships/slideLayout" Target="../slideLayouts/slideLayout40.xml"/><Relationship Id="rId18" Type="http://schemas.openxmlformats.org/officeDocument/2006/relationships/theme" Target="../theme/theme3.xml"/><Relationship Id="rId7" Type="http://schemas.openxmlformats.org/officeDocument/2006/relationships/slideLayout" Target="../slideLayouts/slideLayout41.xml"/><Relationship Id="rId8" Type="http://schemas.openxmlformats.org/officeDocument/2006/relationships/slideLayout" Target="../slideLayouts/slideLayout42.xml"/></Relationships>
</file>

<file path=ppt/slideMasters/_rels/slideMaster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2.xml"/><Relationship Id="rId2" Type="http://schemas.openxmlformats.org/officeDocument/2006/relationships/slideLayout" Target="../slideLayouts/slideLayout53.xml"/><Relationship Id="rId3" Type="http://schemas.openxmlformats.org/officeDocument/2006/relationships/slideLayout" Target="../slideLayouts/slideLayout54.xml"/><Relationship Id="rId4" Type="http://schemas.openxmlformats.org/officeDocument/2006/relationships/slideLayout" Target="../slideLayouts/slideLayout55.xml"/><Relationship Id="rId5" Type="http://schemas.openxmlformats.org/officeDocument/2006/relationships/slideLayout" Target="../slideLayouts/slideLayout56.xml"/><Relationship Id="rId6" Type="http://schemas.openxmlformats.org/officeDocument/2006/relationships/slideLayout" Target="../slideLayouts/slideLayout57.xml"/><Relationship Id="rId7" Type="http://schemas.openxmlformats.org/officeDocument/2006/relationships/slideLayout" Target="../slideLayouts/slideLayout58.xml"/><Relationship Id="rId8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105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accent1="accent1" accent2="accent2" accent3="accent3" accent4="accent4" accent5="accent5" accent6="accent6" bg1="lt1" bg2="dk2" tx1="dk1" tx2="lt2" folHlink="folHlink" hlink="hlink"/>
  <p:sldLayoutIdLst>
    <p:sldLayoutId id="2147483667" r:id="rId1"/>
    <p:sldLayoutId id="2147483668" r:id="rId2"/>
    <p:sldLayoutId id="2147483669" r:id="rId3"/>
    <p:sldLayoutId id="2147483670" r:id="rId4"/>
    <p:sldLayoutId id="2147483671" r:id="rId5"/>
    <p:sldLayoutId id="2147483672" r:id="rId6"/>
    <p:sldLayoutId id="2147483673" r:id="rId7"/>
    <p:sldLayoutId id="2147483674" r:id="rId8"/>
    <p:sldLayoutId id="2147483675" r:id="rId9"/>
    <p:sldLayoutId id="2147483676" r:id="rId10"/>
    <p:sldLayoutId id="2147483677" r:id="rId11"/>
    <p:sldLayoutId id="2147483678" r:id="rId12"/>
    <p:sldLayoutId id="2147483679" r:id="rId13"/>
    <p:sldLayoutId id="2147483680" r:id="rId14"/>
    <p:sldLayoutId id="2147483681" r:id="rId15"/>
    <p:sldLayoutId id="2147483682" r:id="rId16"/>
    <p:sldLayoutId id="2147483683" r:id="rId17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01" name="Shape 201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accent1="accent1" accent2="accent2" accent3="accent3" accent4="accent4" accent5="accent5" accent6="accent6" bg1="lt1" bg2="dk2" tx1="dk1" tx2="lt2" folHlink="folHlink" hlink="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  <p:sldLayoutId id="2147483696" r:id="rId12"/>
    <p:sldLayoutId id="2147483697" r:id="rId13"/>
    <p:sldLayoutId id="2147483698" r:id="rId14"/>
    <p:sldLayoutId id="2147483699" r:id="rId15"/>
    <p:sldLayoutId id="2147483700" r:id="rId16"/>
    <p:sldLayoutId id="2147483701" r:id="rId17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90" name="Shape 290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accent1="accent1" accent2="accent2" accent3="accent3" accent4="accent4" accent5="accent5" accent6="accent6" bg1="lt1" bg2="dk2" tx1="dk1" tx2="lt2" folHlink="folHlink" hlink="hlink"/>
  <p:sldLayoutIdLst>
    <p:sldLayoutId id="2147483703" r:id="rId1"/>
    <p:sldLayoutId id="2147483704" r:id="rId2"/>
    <p:sldLayoutId id="2147483705" r:id="rId3"/>
    <p:sldLayoutId id="2147483706" r:id="rId4"/>
    <p:sldLayoutId id="2147483707" r:id="rId5"/>
    <p:sldLayoutId id="2147483708" r:id="rId6"/>
    <p:sldLayoutId id="2147483709" r:id="rId7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1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7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7.png"/><Relationship Id="rId4" Type="http://schemas.openxmlformats.org/officeDocument/2006/relationships/image" Target="../media/image22.png"/><Relationship Id="rId5" Type="http://schemas.openxmlformats.org/officeDocument/2006/relationships/image" Target="../media/image13.png"/><Relationship Id="rId6" Type="http://schemas.openxmlformats.org/officeDocument/2006/relationships/image" Target="../media/image18.png"/><Relationship Id="rId7" Type="http://schemas.openxmlformats.org/officeDocument/2006/relationships/image" Target="../media/image17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7.png"/><Relationship Id="rId4" Type="http://schemas.openxmlformats.org/officeDocument/2006/relationships/image" Target="../media/image21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7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7.pn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7.pn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7.pn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7.png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7.png"/><Relationship Id="rId4" Type="http://schemas.openxmlformats.org/officeDocument/2006/relationships/image" Target="../media/image26.png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7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9.png"/><Relationship Id="rId4" Type="http://schemas.openxmlformats.org/officeDocument/2006/relationships/image" Target="../media/image7.png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7.png"/><Relationship Id="rId4" Type="http://schemas.openxmlformats.org/officeDocument/2006/relationships/image" Target="../media/image16.png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1.xml"/><Relationship Id="rId3" Type="http://schemas.openxmlformats.org/officeDocument/2006/relationships/image" Target="../media/image7.png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2.xml"/><Relationship Id="rId3" Type="http://schemas.openxmlformats.org/officeDocument/2006/relationships/image" Target="../media/image7.png"/><Relationship Id="rId4" Type="http://schemas.openxmlformats.org/officeDocument/2006/relationships/image" Target="../media/image23.png"/></Relationships>
</file>

<file path=ppt/slides/_rels/slide2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3.xml"/><Relationship Id="rId3" Type="http://schemas.openxmlformats.org/officeDocument/2006/relationships/image" Target="../media/image7.png"/></Relationships>
</file>

<file path=ppt/slides/_rels/slide2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4.xml"/><Relationship Id="rId3" Type="http://schemas.openxmlformats.org/officeDocument/2006/relationships/image" Target="../media/image7.png"/><Relationship Id="rId4" Type="http://schemas.openxmlformats.org/officeDocument/2006/relationships/image" Target="../media/image24.png"/></Relationships>
</file>

<file path=ppt/slides/_rels/slide2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5.xml"/><Relationship Id="rId3" Type="http://schemas.openxmlformats.org/officeDocument/2006/relationships/image" Target="../media/image30.png"/><Relationship Id="rId4" Type="http://schemas.openxmlformats.org/officeDocument/2006/relationships/image" Target="../media/image7.png"/></Relationships>
</file>

<file path=ppt/slides/_rels/slide2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6.xml"/><Relationship Id="rId3" Type="http://schemas.openxmlformats.org/officeDocument/2006/relationships/image" Target="../media/image7.png"/></Relationships>
</file>

<file path=ppt/slides/_rels/slide2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7.xml"/><Relationship Id="rId3" Type="http://schemas.openxmlformats.org/officeDocument/2006/relationships/image" Target="../media/image7.png"/></Relationships>
</file>

<file path=ppt/slides/_rels/slide2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8.xml"/><Relationship Id="rId3" Type="http://schemas.openxmlformats.org/officeDocument/2006/relationships/image" Target="../media/image7.png"/><Relationship Id="rId4" Type="http://schemas.openxmlformats.org/officeDocument/2006/relationships/image" Target="../media/image25.png"/></Relationships>
</file>

<file path=ppt/slides/_rels/slide2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9.xml"/><Relationship Id="rId3" Type="http://schemas.openxmlformats.org/officeDocument/2006/relationships/image" Target="../media/image27.png"/><Relationship Id="rId4" Type="http://schemas.openxmlformats.org/officeDocument/2006/relationships/image" Target="../media/image7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7.png"/></Relationships>
</file>

<file path=ppt/slides/_rels/slide3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0.xml"/><Relationship Id="rId3" Type="http://schemas.openxmlformats.org/officeDocument/2006/relationships/image" Target="../media/image7.png"/></Relationships>
</file>

<file path=ppt/slides/_rels/slide3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1.xml"/><Relationship Id="rId3" Type="http://schemas.openxmlformats.org/officeDocument/2006/relationships/image" Target="../media/image7.png"/><Relationship Id="rId4" Type="http://schemas.openxmlformats.org/officeDocument/2006/relationships/image" Target="../media/image15.png"/></Relationships>
</file>

<file path=ppt/slides/_rels/slide3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2.xml"/><Relationship Id="rId3" Type="http://schemas.openxmlformats.org/officeDocument/2006/relationships/image" Target="../media/image7.png"/></Relationships>
</file>

<file path=ppt/slides/_rels/slide3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33.xml"/><Relationship Id="rId3" Type="http://schemas.openxmlformats.org/officeDocument/2006/relationships/image" Target="../media/image7.png"/><Relationship Id="rId4" Type="http://schemas.openxmlformats.org/officeDocument/2006/relationships/image" Target="../media/image29.png"/></Relationships>
</file>

<file path=ppt/slides/_rels/slide3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34.xml"/><Relationship Id="rId3" Type="http://schemas.openxmlformats.org/officeDocument/2006/relationships/image" Target="../media/image7.png"/><Relationship Id="rId4" Type="http://schemas.openxmlformats.org/officeDocument/2006/relationships/image" Target="../media/image14.png"/></Relationships>
</file>

<file path=ppt/slides/_rels/slide3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35.xml"/><Relationship Id="rId3" Type="http://schemas.openxmlformats.org/officeDocument/2006/relationships/image" Target="../media/image7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20.png"/><Relationship Id="rId4" Type="http://schemas.openxmlformats.org/officeDocument/2006/relationships/image" Target="../media/image7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7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7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7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28.png"/><Relationship Id="rId4" Type="http://schemas.openxmlformats.org/officeDocument/2006/relationships/image" Target="../media/image7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29" name="Shape 3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0" name="Google Shape;330;p1"/>
          <p:cNvSpPr txBox="1"/>
          <p:nvPr>
            <p:ph idx="1" type="body"/>
          </p:nvPr>
        </p:nvSpPr>
        <p:spPr>
          <a:xfrm>
            <a:off x="371958" y="731121"/>
            <a:ext cx="11115939" cy="1897989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None/>
            </a:pPr>
            <a:r>
              <a:rPr b="1" lang="en-MY" sz="4400"/>
              <a:t>TRAINING OF CORE TRAINERS ON CPG</a:t>
            </a:r>
            <a:endParaRPr/>
          </a:p>
          <a:p>
            <a:pPr indent="0" lvl="0" marL="0" rtl="0" algn="ctr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4000"/>
              <a:buNone/>
            </a:pPr>
            <a:r>
              <a:rPr b="1" lang="en-MY" sz="4000">
                <a:latin typeface="Architects Daughter"/>
                <a:ea typeface="Architects Daughter"/>
                <a:cs typeface="Architects Daughter"/>
                <a:sym typeface="Architects Daughter"/>
              </a:rPr>
              <a:t>MANAGEMENT OF ASTHMA IN ADULTS (SECOND EDITION)</a:t>
            </a:r>
            <a:endParaRPr b="1" sz="4000">
              <a:latin typeface="Architects Daughter"/>
              <a:ea typeface="Architects Daughter"/>
              <a:cs typeface="Architects Daughter"/>
              <a:sym typeface="Architects Daughter"/>
            </a:endParaRPr>
          </a:p>
        </p:txBody>
      </p:sp>
      <p:sp>
        <p:nvSpPr>
          <p:cNvPr id="331" name="Google Shape;331;p1"/>
          <p:cNvSpPr txBox="1"/>
          <p:nvPr>
            <p:ph idx="2" type="body"/>
          </p:nvPr>
        </p:nvSpPr>
        <p:spPr>
          <a:xfrm>
            <a:off x="3725350" y="3771061"/>
            <a:ext cx="7056107" cy="189799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None/>
            </a:pPr>
            <a:r>
              <a:rPr b="1" lang="en-MY" sz="4400"/>
              <a:t>CASE DISCUSSION 1</a:t>
            </a:r>
            <a:endParaRPr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67"/>
              <a:buNone/>
            </a:pPr>
            <a:r>
              <a:t/>
            </a:r>
            <a:endParaRPr b="1"/>
          </a:p>
        </p:txBody>
      </p:sp>
      <p:pic>
        <p:nvPicPr>
          <p:cNvPr id="332" name="Google Shape;332;p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 rot="-385389">
            <a:off x="681924" y="3088491"/>
            <a:ext cx="2209000" cy="3404458"/>
          </a:xfrm>
          <a:prstGeom prst="rect">
            <a:avLst/>
          </a:prstGeom>
          <a:noFill/>
          <a:ln>
            <a:noFill/>
          </a:ln>
          <a:effectLst>
            <a:outerShdw blurRad="292100" rotWithShape="0" algn="tl" dir="2700000" dist="139700">
              <a:srgbClr val="333333">
                <a:alpha val="64705"/>
              </a:srgbClr>
            </a:outerShdw>
          </a:effectLst>
        </p:spPr>
      </p:pic>
      <p:sp>
        <p:nvSpPr>
          <p:cNvPr id="333" name="Google Shape;333;p1"/>
          <p:cNvSpPr/>
          <p:nvPr/>
        </p:nvSpPr>
        <p:spPr>
          <a:xfrm>
            <a:off x="0" y="153780"/>
            <a:ext cx="5377912" cy="19679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34" name="Google Shape;334;p1"/>
          <p:cNvSpPr/>
          <p:nvPr/>
        </p:nvSpPr>
        <p:spPr>
          <a:xfrm>
            <a:off x="6814088" y="6507430"/>
            <a:ext cx="5377912" cy="19679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35" name="Google Shape;335;p1"/>
          <p:cNvSpPr/>
          <p:nvPr/>
        </p:nvSpPr>
        <p:spPr>
          <a:xfrm>
            <a:off x="3407044" y="2983713"/>
            <a:ext cx="5377912" cy="3462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13" name="Shape 4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4" name="Google Shape;414;p10"/>
          <p:cNvSpPr txBox="1"/>
          <p:nvPr>
            <p:ph idx="1" type="body"/>
          </p:nvPr>
        </p:nvSpPr>
        <p:spPr>
          <a:xfrm>
            <a:off x="-20665" y="400656"/>
            <a:ext cx="12191999" cy="76808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4800"/>
              <a:buNone/>
            </a:pPr>
            <a:r>
              <a:rPr b="1" lang="en-MY">
                <a:solidFill>
                  <a:schemeClr val="accent2"/>
                </a:solidFill>
              </a:rPr>
              <a:t>   Answer 3</a:t>
            </a:r>
            <a:endParaRPr b="1">
              <a:solidFill>
                <a:srgbClr val="3F3F3F"/>
              </a:solidFill>
            </a:endParaRPr>
          </a:p>
        </p:txBody>
      </p:sp>
      <p:grpSp>
        <p:nvGrpSpPr>
          <p:cNvPr id="415" name="Google Shape;415;p10"/>
          <p:cNvGrpSpPr/>
          <p:nvPr/>
        </p:nvGrpSpPr>
        <p:grpSpPr>
          <a:xfrm>
            <a:off x="8839200" y="114068"/>
            <a:ext cx="3352799" cy="694930"/>
            <a:chOff x="8730712" y="176901"/>
            <a:chExt cx="3352799" cy="694930"/>
          </a:xfrm>
        </p:grpSpPr>
        <p:pic>
          <p:nvPicPr>
            <p:cNvPr id="416" name="Google Shape;416;p10"/>
            <p:cNvPicPr preferRelativeResize="0"/>
            <p:nvPr/>
          </p:nvPicPr>
          <p:blipFill rotWithShape="1">
            <a:blip r:embed="rId3">
              <a:alphaModFix/>
            </a:blip>
            <a:srcRect b="11976" l="0" r="-1224" t="27491"/>
            <a:stretch/>
          </p:blipFill>
          <p:spPr>
            <a:xfrm>
              <a:off x="8730712" y="176901"/>
              <a:ext cx="754251" cy="694930"/>
            </a:xfrm>
            <a:prstGeom prst="ellipse">
              <a:avLst/>
            </a:prstGeom>
            <a:noFill/>
            <a:ln>
              <a:noFill/>
            </a:ln>
          </p:spPr>
        </p:pic>
        <p:sp>
          <p:nvSpPr>
            <p:cNvPr id="417" name="Google Shape;417;p10"/>
            <p:cNvSpPr txBox="1"/>
            <p:nvPr/>
          </p:nvSpPr>
          <p:spPr>
            <a:xfrm>
              <a:off x="9484963" y="201201"/>
              <a:ext cx="2598548" cy="64633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MY" sz="1200">
                  <a:solidFill>
                    <a:schemeClr val="accent1"/>
                  </a:solidFill>
                  <a:latin typeface="Arial"/>
                  <a:ea typeface="Arial"/>
                  <a:cs typeface="Arial"/>
                  <a:sym typeface="Arial"/>
                </a:rPr>
                <a:t>Training of Core Trainers on CPG</a:t>
              </a:r>
              <a:endParaRPr/>
            </a:p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MY" sz="1200">
                  <a:solidFill>
                    <a:schemeClr val="accent6"/>
                  </a:solidFill>
                  <a:latin typeface="Arial"/>
                  <a:ea typeface="Arial"/>
                  <a:cs typeface="Arial"/>
                  <a:sym typeface="Arial"/>
                </a:rPr>
                <a:t>Management of Asthma in Adults </a:t>
              </a:r>
              <a:endParaRPr/>
            </a:p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MY" sz="1200">
                  <a:solidFill>
                    <a:schemeClr val="accent6"/>
                  </a:solidFill>
                  <a:latin typeface="Arial"/>
                  <a:ea typeface="Arial"/>
                  <a:cs typeface="Arial"/>
                  <a:sym typeface="Arial"/>
                </a:rPr>
                <a:t>(Second Edition)</a:t>
              </a:r>
              <a:endParaRPr/>
            </a:p>
          </p:txBody>
        </p:sp>
      </p:grpSp>
      <p:sp>
        <p:nvSpPr>
          <p:cNvPr id="418" name="Google Shape;418;p10"/>
          <p:cNvSpPr/>
          <p:nvPr/>
        </p:nvSpPr>
        <p:spPr>
          <a:xfrm>
            <a:off x="557938" y="1431029"/>
            <a:ext cx="11065791" cy="44935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b="1" lang="en-MY" sz="2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Smoking history</a:t>
            </a:r>
            <a:endParaRPr/>
          </a:p>
          <a:p>
            <a:pPr indent="0" lvl="1" marL="457200" marR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MY" sz="2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smoking is a known risk factor that can worsen asthma and lead to persistent airflow limitation</a:t>
            </a:r>
            <a:endParaRPr/>
          </a:p>
          <a:p>
            <a:pPr indent="0" lvl="0" marL="0" marR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b="1" lang="en-MY" sz="2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Environmental exposure </a:t>
            </a:r>
            <a:endParaRPr/>
          </a:p>
          <a:p>
            <a:pPr indent="0" lvl="1" marL="457200" marR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MY" sz="2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The patient works in a dusty environment which could trigger his respiratory symptoms</a:t>
            </a:r>
            <a:endParaRPr/>
          </a:p>
          <a:p>
            <a:pPr indent="0" lvl="0" marL="0" marR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b="1" lang="en-MY" sz="2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Family history of asthma</a:t>
            </a:r>
            <a:endParaRPr/>
          </a:p>
          <a:p>
            <a:pPr indent="0" lvl="1" marL="457200" marR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MY" sz="2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the presence of asthma in immediate family members suggests a genetic predisposition</a:t>
            </a:r>
            <a:endParaRPr/>
          </a:p>
          <a:p>
            <a:pPr indent="0" lvl="0" marL="0" marR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b="1" lang="en-MY" sz="2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Obesity</a:t>
            </a:r>
            <a:endParaRPr/>
          </a:p>
          <a:p>
            <a:pPr indent="0" lvl="1" marL="457200" marR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MY" sz="2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Overweight people often experience more severe asthma</a:t>
            </a:r>
            <a:endParaRPr/>
          </a:p>
          <a:p>
            <a:pPr indent="0" lvl="0" marL="0" marR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b="1" lang="en-MY" sz="2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Intermittent symptoms and awakening</a:t>
            </a:r>
            <a:endParaRPr/>
          </a:p>
          <a:p>
            <a:pPr indent="0" lvl="1" marL="457200" marR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MY" sz="2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these are key indicators of asthma</a:t>
            </a:r>
            <a:endParaRPr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22" name="Shape 4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3" name="Google Shape;423;p11"/>
          <p:cNvSpPr txBox="1"/>
          <p:nvPr>
            <p:ph idx="1" type="body"/>
          </p:nvPr>
        </p:nvSpPr>
        <p:spPr>
          <a:xfrm>
            <a:off x="18300" y="400656"/>
            <a:ext cx="12191999" cy="76808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4800"/>
              <a:buNone/>
            </a:pPr>
            <a:r>
              <a:rPr b="1" lang="en-MY">
                <a:solidFill>
                  <a:schemeClr val="accent2"/>
                </a:solidFill>
              </a:rPr>
              <a:t>   Question 4</a:t>
            </a:r>
            <a:endParaRPr b="1">
              <a:solidFill>
                <a:srgbClr val="3F3F3F"/>
              </a:solidFill>
            </a:endParaRPr>
          </a:p>
        </p:txBody>
      </p:sp>
      <p:sp>
        <p:nvSpPr>
          <p:cNvPr id="424" name="Google Shape;424;p11"/>
          <p:cNvSpPr txBox="1"/>
          <p:nvPr/>
        </p:nvSpPr>
        <p:spPr>
          <a:xfrm>
            <a:off x="571073" y="1743853"/>
            <a:ext cx="11173840" cy="5847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MY" sz="3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How would you diagnose him?</a:t>
            </a:r>
            <a:endParaRPr sz="3200">
              <a:solidFill>
                <a:srgbClr val="3F3F3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425" name="Google Shape;425;p11"/>
          <p:cNvGrpSpPr/>
          <p:nvPr/>
        </p:nvGrpSpPr>
        <p:grpSpPr>
          <a:xfrm>
            <a:off x="8839200" y="114068"/>
            <a:ext cx="3352799" cy="694930"/>
            <a:chOff x="8730712" y="176901"/>
            <a:chExt cx="3352799" cy="694930"/>
          </a:xfrm>
        </p:grpSpPr>
        <p:pic>
          <p:nvPicPr>
            <p:cNvPr id="426" name="Google Shape;426;p11"/>
            <p:cNvPicPr preferRelativeResize="0"/>
            <p:nvPr/>
          </p:nvPicPr>
          <p:blipFill rotWithShape="1">
            <a:blip r:embed="rId3">
              <a:alphaModFix/>
            </a:blip>
            <a:srcRect b="11976" l="0" r="-1224" t="27491"/>
            <a:stretch/>
          </p:blipFill>
          <p:spPr>
            <a:xfrm>
              <a:off x="8730712" y="176901"/>
              <a:ext cx="754251" cy="694930"/>
            </a:xfrm>
            <a:prstGeom prst="ellipse">
              <a:avLst/>
            </a:prstGeom>
            <a:noFill/>
            <a:ln>
              <a:noFill/>
            </a:ln>
          </p:spPr>
        </p:pic>
        <p:sp>
          <p:nvSpPr>
            <p:cNvPr id="427" name="Google Shape;427;p11"/>
            <p:cNvSpPr txBox="1"/>
            <p:nvPr/>
          </p:nvSpPr>
          <p:spPr>
            <a:xfrm>
              <a:off x="9484963" y="201201"/>
              <a:ext cx="2598548" cy="64633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MY" sz="1200">
                  <a:solidFill>
                    <a:schemeClr val="accent1"/>
                  </a:solidFill>
                  <a:latin typeface="Arial"/>
                  <a:ea typeface="Arial"/>
                  <a:cs typeface="Arial"/>
                  <a:sym typeface="Arial"/>
                </a:rPr>
                <a:t>Training of Core Trainers on CPG</a:t>
              </a:r>
              <a:endParaRPr/>
            </a:p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MY" sz="1200">
                  <a:solidFill>
                    <a:schemeClr val="accent6"/>
                  </a:solidFill>
                  <a:latin typeface="Arial"/>
                  <a:ea typeface="Arial"/>
                  <a:cs typeface="Arial"/>
                  <a:sym typeface="Arial"/>
                </a:rPr>
                <a:t>Management of Asthma in Adults </a:t>
              </a:r>
              <a:endParaRPr/>
            </a:p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MY" sz="1200">
                  <a:solidFill>
                    <a:schemeClr val="accent6"/>
                  </a:solidFill>
                  <a:latin typeface="Arial"/>
                  <a:ea typeface="Arial"/>
                  <a:cs typeface="Arial"/>
                  <a:sym typeface="Arial"/>
                </a:rPr>
                <a:t>(Second Edition)</a:t>
              </a:r>
              <a:endParaRPr/>
            </a:p>
          </p:txBody>
        </p:sp>
      </p:grpSp>
      <p:pic>
        <p:nvPicPr>
          <p:cNvPr descr="A person looking at a person's body&#10;&#10;AI-generated content may be incorrect." id="428" name="Google Shape;428;p11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391275" y="3022779"/>
            <a:ext cx="2832070" cy="283207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A person and person in medical uniforms&#10;&#10;AI-generated content may be incorrect." id="429" name="Google Shape;429;p11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3372080" y="3022779"/>
            <a:ext cx="2832069" cy="2832069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A cartoon of a person using an inhaler&#10;&#10;AI-generated content may be incorrect." id="430" name="Google Shape;430;p11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6374134" y="3022779"/>
            <a:ext cx="2832069" cy="2832069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A drawing of a person using a medical device&#10;&#10;AI-generated content may be incorrect." id="431" name="Google Shape;431;p11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9797032" y="2420283"/>
            <a:ext cx="1947881" cy="403706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35" name="Shape 4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6" name="Google Shape;436;p12"/>
          <p:cNvSpPr txBox="1"/>
          <p:nvPr>
            <p:ph idx="1" type="body"/>
          </p:nvPr>
        </p:nvSpPr>
        <p:spPr>
          <a:xfrm>
            <a:off x="-20665" y="400656"/>
            <a:ext cx="12191999" cy="76808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4800"/>
              <a:buNone/>
            </a:pPr>
            <a:r>
              <a:rPr b="1" lang="en-MY">
                <a:solidFill>
                  <a:schemeClr val="accent2"/>
                </a:solidFill>
              </a:rPr>
              <a:t>   Answer 4</a:t>
            </a:r>
            <a:endParaRPr b="1">
              <a:solidFill>
                <a:srgbClr val="3F3F3F"/>
              </a:solidFill>
            </a:endParaRPr>
          </a:p>
        </p:txBody>
      </p:sp>
      <p:grpSp>
        <p:nvGrpSpPr>
          <p:cNvPr id="437" name="Google Shape;437;p12"/>
          <p:cNvGrpSpPr/>
          <p:nvPr/>
        </p:nvGrpSpPr>
        <p:grpSpPr>
          <a:xfrm>
            <a:off x="8839200" y="114068"/>
            <a:ext cx="3352799" cy="694930"/>
            <a:chOff x="8730712" y="176901"/>
            <a:chExt cx="3352799" cy="694930"/>
          </a:xfrm>
        </p:grpSpPr>
        <p:pic>
          <p:nvPicPr>
            <p:cNvPr id="438" name="Google Shape;438;p12"/>
            <p:cNvPicPr preferRelativeResize="0"/>
            <p:nvPr/>
          </p:nvPicPr>
          <p:blipFill rotWithShape="1">
            <a:blip r:embed="rId3">
              <a:alphaModFix/>
            </a:blip>
            <a:srcRect b="11976" l="0" r="-1224" t="27491"/>
            <a:stretch/>
          </p:blipFill>
          <p:spPr>
            <a:xfrm>
              <a:off x="8730712" y="176901"/>
              <a:ext cx="754251" cy="694930"/>
            </a:xfrm>
            <a:prstGeom prst="ellipse">
              <a:avLst/>
            </a:prstGeom>
            <a:noFill/>
            <a:ln>
              <a:noFill/>
            </a:ln>
          </p:spPr>
        </p:pic>
        <p:sp>
          <p:nvSpPr>
            <p:cNvPr id="439" name="Google Shape;439;p12"/>
            <p:cNvSpPr txBox="1"/>
            <p:nvPr/>
          </p:nvSpPr>
          <p:spPr>
            <a:xfrm>
              <a:off x="9484963" y="201201"/>
              <a:ext cx="2598548" cy="64633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MY" sz="1200">
                  <a:solidFill>
                    <a:schemeClr val="accent1"/>
                  </a:solidFill>
                  <a:latin typeface="Arial"/>
                  <a:ea typeface="Arial"/>
                  <a:cs typeface="Arial"/>
                  <a:sym typeface="Arial"/>
                </a:rPr>
                <a:t>Training of Core Trainers on CPG</a:t>
              </a:r>
              <a:endParaRPr/>
            </a:p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MY" sz="1200">
                  <a:solidFill>
                    <a:schemeClr val="accent6"/>
                  </a:solidFill>
                  <a:latin typeface="Arial"/>
                  <a:ea typeface="Arial"/>
                  <a:cs typeface="Arial"/>
                  <a:sym typeface="Arial"/>
                </a:rPr>
                <a:t>Management of Asthma in Adults </a:t>
              </a:r>
              <a:endParaRPr/>
            </a:p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MY" sz="1200">
                  <a:solidFill>
                    <a:schemeClr val="accent6"/>
                  </a:solidFill>
                  <a:latin typeface="Arial"/>
                  <a:ea typeface="Arial"/>
                  <a:cs typeface="Arial"/>
                  <a:sym typeface="Arial"/>
                </a:rPr>
                <a:t>(Second Edition)</a:t>
              </a:r>
              <a:endParaRPr/>
            </a:p>
          </p:txBody>
        </p:sp>
      </p:grpSp>
      <p:pic>
        <p:nvPicPr>
          <p:cNvPr descr="A screenshot of a document&#10;&#10;AI-generated content may be incorrect." id="440" name="Google Shape;440;p12"/>
          <p:cNvPicPr preferRelativeResize="0"/>
          <p:nvPr/>
        </p:nvPicPr>
        <p:blipFill rotWithShape="1">
          <a:blip r:embed="rId4">
            <a:alphaModFix/>
          </a:blip>
          <a:srcRect b="0" l="3568" r="5790" t="0"/>
          <a:stretch/>
        </p:blipFill>
        <p:spPr>
          <a:xfrm>
            <a:off x="3595607" y="221015"/>
            <a:ext cx="7935132" cy="6498617"/>
          </a:xfrm>
          <a:prstGeom prst="rect">
            <a:avLst/>
          </a:prstGeom>
          <a:noFill/>
          <a:ln>
            <a:noFill/>
          </a:ln>
          <a:effectLst>
            <a:outerShdw blurRad="292100" rotWithShape="0" algn="tl" dir="2700000" dist="139700">
              <a:srgbClr val="333333">
                <a:alpha val="64705"/>
              </a:srgbClr>
            </a:outerShdw>
          </a:effec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44" name="Shape 4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5" name="Google Shape;445;p13"/>
          <p:cNvSpPr txBox="1"/>
          <p:nvPr>
            <p:ph idx="1" type="body"/>
          </p:nvPr>
        </p:nvSpPr>
        <p:spPr>
          <a:xfrm>
            <a:off x="-20665" y="400656"/>
            <a:ext cx="12191999" cy="76808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4800"/>
              <a:buNone/>
            </a:pPr>
            <a:r>
              <a:rPr b="1" lang="en-MY">
                <a:solidFill>
                  <a:schemeClr val="accent2"/>
                </a:solidFill>
              </a:rPr>
              <a:t>   Answer 4</a:t>
            </a:r>
            <a:endParaRPr b="1">
              <a:solidFill>
                <a:srgbClr val="3F3F3F"/>
              </a:solidFill>
            </a:endParaRPr>
          </a:p>
        </p:txBody>
      </p:sp>
      <p:grpSp>
        <p:nvGrpSpPr>
          <p:cNvPr id="446" name="Google Shape;446;p13"/>
          <p:cNvGrpSpPr/>
          <p:nvPr/>
        </p:nvGrpSpPr>
        <p:grpSpPr>
          <a:xfrm>
            <a:off x="8839200" y="114068"/>
            <a:ext cx="3352799" cy="694930"/>
            <a:chOff x="8730712" y="176901"/>
            <a:chExt cx="3352799" cy="694930"/>
          </a:xfrm>
        </p:grpSpPr>
        <p:pic>
          <p:nvPicPr>
            <p:cNvPr id="447" name="Google Shape;447;p13"/>
            <p:cNvPicPr preferRelativeResize="0"/>
            <p:nvPr/>
          </p:nvPicPr>
          <p:blipFill rotWithShape="1">
            <a:blip r:embed="rId3">
              <a:alphaModFix/>
            </a:blip>
            <a:srcRect b="11976" l="0" r="-1224" t="27491"/>
            <a:stretch/>
          </p:blipFill>
          <p:spPr>
            <a:xfrm>
              <a:off x="8730712" y="176901"/>
              <a:ext cx="754251" cy="694930"/>
            </a:xfrm>
            <a:prstGeom prst="ellipse">
              <a:avLst/>
            </a:prstGeom>
            <a:noFill/>
            <a:ln>
              <a:noFill/>
            </a:ln>
          </p:spPr>
        </p:pic>
        <p:sp>
          <p:nvSpPr>
            <p:cNvPr id="448" name="Google Shape;448;p13"/>
            <p:cNvSpPr txBox="1"/>
            <p:nvPr/>
          </p:nvSpPr>
          <p:spPr>
            <a:xfrm>
              <a:off x="9484963" y="201201"/>
              <a:ext cx="2598548" cy="64633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MY" sz="1200">
                  <a:solidFill>
                    <a:schemeClr val="accent1"/>
                  </a:solidFill>
                  <a:latin typeface="Arial"/>
                  <a:ea typeface="Arial"/>
                  <a:cs typeface="Arial"/>
                  <a:sym typeface="Arial"/>
                </a:rPr>
                <a:t>Training of Core Trainers on CPG</a:t>
              </a:r>
              <a:endParaRPr/>
            </a:p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MY" sz="1200">
                  <a:solidFill>
                    <a:schemeClr val="accent6"/>
                  </a:solidFill>
                  <a:latin typeface="Arial"/>
                  <a:ea typeface="Arial"/>
                  <a:cs typeface="Arial"/>
                  <a:sym typeface="Arial"/>
                </a:rPr>
                <a:t>Management of Asthma in Adults </a:t>
              </a:r>
              <a:endParaRPr/>
            </a:p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MY" sz="1200">
                  <a:solidFill>
                    <a:schemeClr val="accent6"/>
                  </a:solidFill>
                  <a:latin typeface="Arial"/>
                  <a:ea typeface="Arial"/>
                  <a:cs typeface="Arial"/>
                  <a:sym typeface="Arial"/>
                </a:rPr>
                <a:t>(Second Edition)</a:t>
              </a:r>
              <a:endParaRPr/>
            </a:p>
          </p:txBody>
        </p:sp>
      </p:grpSp>
      <p:sp>
        <p:nvSpPr>
          <p:cNvPr id="449" name="Google Shape;449;p13"/>
          <p:cNvSpPr txBox="1"/>
          <p:nvPr/>
        </p:nvSpPr>
        <p:spPr>
          <a:xfrm>
            <a:off x="523390" y="1315844"/>
            <a:ext cx="11348312" cy="582887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 fontScale="40000" lnSpcReduction="20000"/>
          </a:bodyPr>
          <a:lstStyle/>
          <a:p>
            <a:pPr indent="-457189" lvl="0" marL="457189" marR="0" rtl="0" algn="just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b="1" lang="en-MY" sz="6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Detailed symptom history:</a:t>
            </a:r>
            <a:endParaRPr/>
          </a:p>
          <a:p>
            <a:pPr indent="-380990" lvl="1" marL="990575" marR="0" rtl="0" algn="just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</a:pPr>
            <a:r>
              <a:rPr b="0" i="0" lang="en-MY" sz="6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Confirm pattern, frequency and duration of symptoms cough, wheezing,     breathlessness and nocturnal awakenings)</a:t>
            </a:r>
            <a:endParaRPr/>
          </a:p>
          <a:p>
            <a:pPr indent="-457189" lvl="0" marL="457189" marR="0" rtl="0" algn="just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b="1" lang="en-MY" sz="6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Physical Examination: </a:t>
            </a:r>
            <a:endParaRPr/>
          </a:p>
          <a:p>
            <a:pPr indent="-380990" lvl="1" marL="990575" marR="0" rtl="0" algn="just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</a:pPr>
            <a:r>
              <a:rPr b="0" i="0" lang="en-MY" sz="6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Wheezing, prolonged expiration or other signs of airway obstruction</a:t>
            </a:r>
            <a:endParaRPr/>
          </a:p>
          <a:p>
            <a:pPr indent="-457189" lvl="0" marL="457189" marR="0" rtl="0" algn="just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b="1" lang="en-MY" sz="6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Spirometry:</a:t>
            </a:r>
            <a:endParaRPr/>
          </a:p>
          <a:p>
            <a:pPr indent="-380990" lvl="1" marL="990575" marR="0" rtl="0" algn="just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</a:pPr>
            <a:r>
              <a:rPr b="0" i="0" lang="en-MY" sz="6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Perform spirometry to assess lung function. The presence of a reduced     FEV1 (forced expiratory volume in 1 second) that improves with bronchodilators (a ≥12% increase) would confirm reversibility, which is characteristic of asthma.</a:t>
            </a:r>
            <a:endParaRPr/>
          </a:p>
          <a:p>
            <a:pPr indent="-457189" lvl="0" marL="457189" marR="0" rtl="0" algn="just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b="1" lang="en-MY" sz="6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PEFR monitoring:</a:t>
            </a:r>
            <a:endParaRPr/>
          </a:p>
          <a:p>
            <a:pPr indent="-380990" lvl="1" marL="990575" marR="0" rtl="0" algn="just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</a:pPr>
            <a:r>
              <a:rPr b="0" i="0" lang="en-MY" sz="6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Mr. Ahmad could be asked to track his PEFR over several weeks to identify diurnal variability (which is typical for asthma).</a:t>
            </a:r>
            <a:endParaRPr/>
          </a:p>
          <a:p>
            <a:pPr indent="-457189" lvl="0" marL="457189" marR="0" rtl="0" algn="just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b="1" lang="en-MY" sz="6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Identifying triggers:</a:t>
            </a:r>
            <a:endParaRPr/>
          </a:p>
          <a:p>
            <a:pPr indent="-380990" lvl="1" marL="990575" marR="0" rtl="0" algn="just">
              <a:spcBef>
                <a:spcPts val="48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/>
              <a:buChar char="–"/>
            </a:pPr>
            <a:r>
              <a:rPr b="0" i="0" lang="en-MY" sz="6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Investigate potential triggers, including allergens (e.g., dust) and exercise.</a:t>
            </a:r>
            <a:r>
              <a:rPr b="1" i="0" lang="en-MY" sz="3733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	</a:t>
            </a:r>
            <a:endParaRPr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53" name="Shape 4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4" name="Google Shape;454;p14"/>
          <p:cNvSpPr txBox="1"/>
          <p:nvPr>
            <p:ph idx="1" type="body"/>
          </p:nvPr>
        </p:nvSpPr>
        <p:spPr>
          <a:xfrm>
            <a:off x="18300" y="400656"/>
            <a:ext cx="12191999" cy="76808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4800"/>
              <a:buNone/>
            </a:pPr>
            <a:r>
              <a:rPr b="1" lang="en-MY">
                <a:solidFill>
                  <a:schemeClr val="accent2"/>
                </a:solidFill>
              </a:rPr>
              <a:t>   Question 5</a:t>
            </a:r>
            <a:endParaRPr b="1">
              <a:solidFill>
                <a:srgbClr val="3F3F3F"/>
              </a:solidFill>
            </a:endParaRPr>
          </a:p>
        </p:txBody>
      </p:sp>
      <p:sp>
        <p:nvSpPr>
          <p:cNvPr id="455" name="Google Shape;455;p14"/>
          <p:cNvSpPr txBox="1"/>
          <p:nvPr/>
        </p:nvSpPr>
        <p:spPr>
          <a:xfrm>
            <a:off x="814459" y="2725026"/>
            <a:ext cx="11173840" cy="5847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MY" sz="3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What are your differential diagnosis?</a:t>
            </a:r>
            <a:endParaRPr sz="3200">
              <a:solidFill>
                <a:srgbClr val="3F3F3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456" name="Google Shape;456;p14"/>
          <p:cNvGrpSpPr/>
          <p:nvPr/>
        </p:nvGrpSpPr>
        <p:grpSpPr>
          <a:xfrm>
            <a:off x="8839200" y="114068"/>
            <a:ext cx="3352799" cy="694930"/>
            <a:chOff x="8730712" y="176901"/>
            <a:chExt cx="3352799" cy="694930"/>
          </a:xfrm>
        </p:grpSpPr>
        <p:pic>
          <p:nvPicPr>
            <p:cNvPr id="457" name="Google Shape;457;p14"/>
            <p:cNvPicPr preferRelativeResize="0"/>
            <p:nvPr/>
          </p:nvPicPr>
          <p:blipFill rotWithShape="1">
            <a:blip r:embed="rId3">
              <a:alphaModFix/>
            </a:blip>
            <a:srcRect b="11976" l="0" r="-1224" t="27491"/>
            <a:stretch/>
          </p:blipFill>
          <p:spPr>
            <a:xfrm>
              <a:off x="8730712" y="176901"/>
              <a:ext cx="754251" cy="694930"/>
            </a:xfrm>
            <a:prstGeom prst="ellipse">
              <a:avLst/>
            </a:prstGeom>
            <a:noFill/>
            <a:ln>
              <a:noFill/>
            </a:ln>
          </p:spPr>
        </p:pic>
        <p:sp>
          <p:nvSpPr>
            <p:cNvPr id="458" name="Google Shape;458;p14"/>
            <p:cNvSpPr txBox="1"/>
            <p:nvPr/>
          </p:nvSpPr>
          <p:spPr>
            <a:xfrm>
              <a:off x="9484963" y="201201"/>
              <a:ext cx="2598548" cy="64633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MY" sz="1200">
                  <a:solidFill>
                    <a:schemeClr val="accent1"/>
                  </a:solidFill>
                  <a:latin typeface="Arial"/>
                  <a:ea typeface="Arial"/>
                  <a:cs typeface="Arial"/>
                  <a:sym typeface="Arial"/>
                </a:rPr>
                <a:t>Training of Core Trainers on CPG</a:t>
              </a:r>
              <a:endParaRPr/>
            </a:p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MY" sz="1200">
                  <a:solidFill>
                    <a:schemeClr val="accent6"/>
                  </a:solidFill>
                  <a:latin typeface="Arial"/>
                  <a:ea typeface="Arial"/>
                  <a:cs typeface="Arial"/>
                  <a:sym typeface="Arial"/>
                </a:rPr>
                <a:t>Management of Asthma in Adults </a:t>
              </a:r>
              <a:endParaRPr/>
            </a:p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MY" sz="1200">
                  <a:solidFill>
                    <a:schemeClr val="accent6"/>
                  </a:solidFill>
                  <a:latin typeface="Arial"/>
                  <a:ea typeface="Arial"/>
                  <a:cs typeface="Arial"/>
                  <a:sym typeface="Arial"/>
                </a:rPr>
                <a:t>(Second Edition)</a:t>
              </a:r>
              <a:endParaRPr/>
            </a:p>
          </p:txBody>
        </p:sp>
      </p:grp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62" name="Shape 4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3" name="Google Shape;463;p15"/>
          <p:cNvSpPr txBox="1"/>
          <p:nvPr>
            <p:ph idx="1" type="body"/>
          </p:nvPr>
        </p:nvSpPr>
        <p:spPr>
          <a:xfrm>
            <a:off x="-20665" y="400656"/>
            <a:ext cx="12191999" cy="76808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4800"/>
              <a:buNone/>
            </a:pPr>
            <a:r>
              <a:rPr b="1" lang="en-MY">
                <a:solidFill>
                  <a:schemeClr val="accent2"/>
                </a:solidFill>
              </a:rPr>
              <a:t>   Answer 5</a:t>
            </a:r>
            <a:endParaRPr b="1">
              <a:solidFill>
                <a:srgbClr val="3F3F3F"/>
              </a:solidFill>
            </a:endParaRPr>
          </a:p>
        </p:txBody>
      </p:sp>
      <p:grpSp>
        <p:nvGrpSpPr>
          <p:cNvPr id="464" name="Google Shape;464;p15"/>
          <p:cNvGrpSpPr/>
          <p:nvPr/>
        </p:nvGrpSpPr>
        <p:grpSpPr>
          <a:xfrm>
            <a:off x="8839200" y="114068"/>
            <a:ext cx="3352799" cy="694930"/>
            <a:chOff x="8730712" y="176901"/>
            <a:chExt cx="3352799" cy="694930"/>
          </a:xfrm>
        </p:grpSpPr>
        <p:pic>
          <p:nvPicPr>
            <p:cNvPr id="465" name="Google Shape;465;p15"/>
            <p:cNvPicPr preferRelativeResize="0"/>
            <p:nvPr/>
          </p:nvPicPr>
          <p:blipFill rotWithShape="1">
            <a:blip r:embed="rId3">
              <a:alphaModFix/>
            </a:blip>
            <a:srcRect b="11976" l="0" r="-1224" t="27491"/>
            <a:stretch/>
          </p:blipFill>
          <p:spPr>
            <a:xfrm>
              <a:off x="8730712" y="176901"/>
              <a:ext cx="754251" cy="694930"/>
            </a:xfrm>
            <a:prstGeom prst="ellipse">
              <a:avLst/>
            </a:prstGeom>
            <a:noFill/>
            <a:ln>
              <a:noFill/>
            </a:ln>
          </p:spPr>
        </p:pic>
        <p:sp>
          <p:nvSpPr>
            <p:cNvPr id="466" name="Google Shape;466;p15"/>
            <p:cNvSpPr txBox="1"/>
            <p:nvPr/>
          </p:nvSpPr>
          <p:spPr>
            <a:xfrm>
              <a:off x="9484963" y="201201"/>
              <a:ext cx="2598548" cy="64633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MY" sz="1200">
                  <a:solidFill>
                    <a:schemeClr val="accent1"/>
                  </a:solidFill>
                  <a:latin typeface="Arial"/>
                  <a:ea typeface="Arial"/>
                  <a:cs typeface="Arial"/>
                  <a:sym typeface="Arial"/>
                </a:rPr>
                <a:t>Training of Core Trainers on CPG</a:t>
              </a:r>
              <a:endParaRPr/>
            </a:p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MY" sz="1200">
                  <a:solidFill>
                    <a:schemeClr val="accent6"/>
                  </a:solidFill>
                  <a:latin typeface="Arial"/>
                  <a:ea typeface="Arial"/>
                  <a:cs typeface="Arial"/>
                  <a:sym typeface="Arial"/>
                </a:rPr>
                <a:t>Management of Asthma in Adults </a:t>
              </a:r>
              <a:endParaRPr/>
            </a:p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MY" sz="1200">
                  <a:solidFill>
                    <a:schemeClr val="accent6"/>
                  </a:solidFill>
                  <a:latin typeface="Arial"/>
                  <a:ea typeface="Arial"/>
                  <a:cs typeface="Arial"/>
                  <a:sym typeface="Arial"/>
                </a:rPr>
                <a:t>(Second Edition)</a:t>
              </a:r>
              <a:endParaRPr/>
            </a:p>
          </p:txBody>
        </p:sp>
      </p:grpSp>
      <p:sp>
        <p:nvSpPr>
          <p:cNvPr id="467" name="Google Shape;467;p15"/>
          <p:cNvSpPr txBox="1"/>
          <p:nvPr/>
        </p:nvSpPr>
        <p:spPr>
          <a:xfrm>
            <a:off x="618130" y="1353579"/>
            <a:ext cx="10678333" cy="480131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-285750" lvl="0" marL="285750" marR="0" rtl="0" algn="just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b="1" lang="en-MY" sz="2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COPD</a:t>
            </a:r>
            <a:endParaRPr/>
          </a:p>
          <a:p>
            <a:pPr indent="-342900" lvl="1" marL="800100" marR="0" rtl="0" algn="just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ourier New"/>
              <a:buChar char="o"/>
            </a:pPr>
            <a:r>
              <a:rPr b="0" i="0" lang="en-MY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COPD generally affects older adults with a history of chronic smoking and is characterized by persistent airflow limitation  that does not significantly improve with bronchodilators</a:t>
            </a:r>
            <a:endParaRPr/>
          </a:p>
          <a:p>
            <a:pPr indent="-285750" lvl="0" marL="285750" marR="0" rtl="0" algn="just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b="1" lang="en-MY" sz="2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Heart failure</a:t>
            </a:r>
            <a:endParaRPr/>
          </a:p>
          <a:p>
            <a:pPr indent="-342900" lvl="1" marL="800100" marR="0" rtl="0" algn="just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ourier New"/>
              <a:buChar char="o"/>
            </a:pPr>
            <a:r>
              <a:rPr b="0" i="0" lang="en-MY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SOB at night but is associated with orthopnea and pedal oedema </a:t>
            </a:r>
            <a:endParaRPr/>
          </a:p>
          <a:p>
            <a:pPr indent="-285750" lvl="0" marL="285750" marR="0" rtl="0" algn="just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b="1" lang="en-MY" sz="2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GERD</a:t>
            </a:r>
            <a:endParaRPr/>
          </a:p>
          <a:p>
            <a:pPr indent="-342900" lvl="1" marL="800100" marR="0" rtl="0" algn="just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ourier New"/>
              <a:buChar char="o"/>
            </a:pPr>
            <a:r>
              <a:rPr b="0" i="0" lang="en-MY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GERD can cause wheezing and cough but is usually accompanied by heartburn or regurgitation symptoms.</a:t>
            </a:r>
            <a:endParaRPr/>
          </a:p>
          <a:p>
            <a:pPr indent="-285750" lvl="0" marL="285750" marR="0" rtl="0" algn="just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b="1" lang="en-MY" sz="2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Infections</a:t>
            </a:r>
            <a:endParaRPr/>
          </a:p>
          <a:p>
            <a:pPr indent="-457200" lvl="1" marL="914400" marR="0" rtl="0" algn="just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ourier New"/>
              <a:buChar char="o"/>
            </a:pPr>
            <a:r>
              <a:rPr b="0" i="0" lang="en-MY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 history of persistent symptoms after an infection may suggest post-infectious wheezing rather than chronic asthma.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71" name="Shape 4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2" name="Google Shape;472;p16"/>
          <p:cNvSpPr txBox="1"/>
          <p:nvPr>
            <p:ph idx="1" type="body"/>
          </p:nvPr>
        </p:nvSpPr>
        <p:spPr>
          <a:xfrm>
            <a:off x="18300" y="400656"/>
            <a:ext cx="12191999" cy="76808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4800"/>
              <a:buNone/>
            </a:pPr>
            <a:r>
              <a:rPr b="1" lang="en-MY">
                <a:solidFill>
                  <a:schemeClr val="accent2"/>
                </a:solidFill>
              </a:rPr>
              <a:t>   Question 6</a:t>
            </a:r>
            <a:endParaRPr b="1">
              <a:solidFill>
                <a:srgbClr val="3F3F3F"/>
              </a:solidFill>
            </a:endParaRPr>
          </a:p>
        </p:txBody>
      </p:sp>
      <p:grpSp>
        <p:nvGrpSpPr>
          <p:cNvPr id="473" name="Google Shape;473;p16"/>
          <p:cNvGrpSpPr/>
          <p:nvPr/>
        </p:nvGrpSpPr>
        <p:grpSpPr>
          <a:xfrm>
            <a:off x="8839200" y="114068"/>
            <a:ext cx="3352799" cy="694930"/>
            <a:chOff x="8730712" y="176901"/>
            <a:chExt cx="3352799" cy="694930"/>
          </a:xfrm>
        </p:grpSpPr>
        <p:pic>
          <p:nvPicPr>
            <p:cNvPr id="474" name="Google Shape;474;p16"/>
            <p:cNvPicPr preferRelativeResize="0"/>
            <p:nvPr/>
          </p:nvPicPr>
          <p:blipFill rotWithShape="1">
            <a:blip r:embed="rId3">
              <a:alphaModFix/>
            </a:blip>
            <a:srcRect b="11976" l="0" r="-1224" t="27491"/>
            <a:stretch/>
          </p:blipFill>
          <p:spPr>
            <a:xfrm>
              <a:off x="8730712" y="176901"/>
              <a:ext cx="754251" cy="694930"/>
            </a:xfrm>
            <a:prstGeom prst="ellipse">
              <a:avLst/>
            </a:prstGeom>
            <a:noFill/>
            <a:ln>
              <a:noFill/>
            </a:ln>
          </p:spPr>
        </p:pic>
        <p:sp>
          <p:nvSpPr>
            <p:cNvPr id="475" name="Google Shape;475;p16"/>
            <p:cNvSpPr txBox="1"/>
            <p:nvPr/>
          </p:nvSpPr>
          <p:spPr>
            <a:xfrm>
              <a:off x="9484963" y="201201"/>
              <a:ext cx="2598548" cy="64633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MY" sz="1200">
                  <a:solidFill>
                    <a:schemeClr val="accent1"/>
                  </a:solidFill>
                  <a:latin typeface="Arial"/>
                  <a:ea typeface="Arial"/>
                  <a:cs typeface="Arial"/>
                  <a:sym typeface="Arial"/>
                </a:rPr>
                <a:t>Training of Core Trainers on CPG</a:t>
              </a:r>
              <a:endParaRPr/>
            </a:p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MY" sz="1200">
                  <a:solidFill>
                    <a:schemeClr val="accent6"/>
                  </a:solidFill>
                  <a:latin typeface="Arial"/>
                  <a:ea typeface="Arial"/>
                  <a:cs typeface="Arial"/>
                  <a:sym typeface="Arial"/>
                </a:rPr>
                <a:t>Management of Asthma in Adults </a:t>
              </a:r>
              <a:endParaRPr/>
            </a:p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MY" sz="1200">
                  <a:solidFill>
                    <a:schemeClr val="accent6"/>
                  </a:solidFill>
                  <a:latin typeface="Arial"/>
                  <a:ea typeface="Arial"/>
                  <a:cs typeface="Arial"/>
                  <a:sym typeface="Arial"/>
                </a:rPr>
                <a:t>(Second Edition)</a:t>
              </a:r>
              <a:endParaRPr/>
            </a:p>
          </p:txBody>
        </p:sp>
      </p:grpSp>
      <p:sp>
        <p:nvSpPr>
          <p:cNvPr id="476" name="Google Shape;476;p16"/>
          <p:cNvSpPr txBox="1"/>
          <p:nvPr/>
        </p:nvSpPr>
        <p:spPr>
          <a:xfrm>
            <a:off x="791352" y="2351782"/>
            <a:ext cx="10879810" cy="107721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MY" sz="3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What are your key diagnostic tests and how would you interpret the results?</a:t>
            </a:r>
            <a:endParaRPr sz="32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80" name="Shape 4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" name="Google Shape;481;p17"/>
          <p:cNvSpPr txBox="1"/>
          <p:nvPr>
            <p:ph idx="1" type="body"/>
          </p:nvPr>
        </p:nvSpPr>
        <p:spPr>
          <a:xfrm>
            <a:off x="-20665" y="400656"/>
            <a:ext cx="12191999" cy="76808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4800"/>
              <a:buNone/>
            </a:pPr>
            <a:r>
              <a:rPr b="1" lang="en-MY">
                <a:solidFill>
                  <a:schemeClr val="accent2"/>
                </a:solidFill>
              </a:rPr>
              <a:t>   Answer 6</a:t>
            </a:r>
            <a:endParaRPr b="1">
              <a:solidFill>
                <a:srgbClr val="3F3F3F"/>
              </a:solidFill>
            </a:endParaRPr>
          </a:p>
        </p:txBody>
      </p:sp>
      <p:grpSp>
        <p:nvGrpSpPr>
          <p:cNvPr id="482" name="Google Shape;482;p17"/>
          <p:cNvGrpSpPr/>
          <p:nvPr/>
        </p:nvGrpSpPr>
        <p:grpSpPr>
          <a:xfrm>
            <a:off x="8839200" y="114068"/>
            <a:ext cx="3352799" cy="694930"/>
            <a:chOff x="8730712" y="176901"/>
            <a:chExt cx="3352799" cy="694930"/>
          </a:xfrm>
        </p:grpSpPr>
        <p:pic>
          <p:nvPicPr>
            <p:cNvPr id="483" name="Google Shape;483;p17"/>
            <p:cNvPicPr preferRelativeResize="0"/>
            <p:nvPr/>
          </p:nvPicPr>
          <p:blipFill rotWithShape="1">
            <a:blip r:embed="rId3">
              <a:alphaModFix/>
            </a:blip>
            <a:srcRect b="11976" l="0" r="-1224" t="27491"/>
            <a:stretch/>
          </p:blipFill>
          <p:spPr>
            <a:xfrm>
              <a:off x="8730712" y="176901"/>
              <a:ext cx="754251" cy="694930"/>
            </a:xfrm>
            <a:prstGeom prst="ellipse">
              <a:avLst/>
            </a:prstGeom>
            <a:noFill/>
            <a:ln>
              <a:noFill/>
            </a:ln>
          </p:spPr>
        </p:pic>
        <p:sp>
          <p:nvSpPr>
            <p:cNvPr id="484" name="Google Shape;484;p17"/>
            <p:cNvSpPr txBox="1"/>
            <p:nvPr/>
          </p:nvSpPr>
          <p:spPr>
            <a:xfrm>
              <a:off x="9484963" y="201201"/>
              <a:ext cx="2598548" cy="64633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MY" sz="1200">
                  <a:solidFill>
                    <a:schemeClr val="accent1"/>
                  </a:solidFill>
                  <a:latin typeface="Arial"/>
                  <a:ea typeface="Arial"/>
                  <a:cs typeface="Arial"/>
                  <a:sym typeface="Arial"/>
                </a:rPr>
                <a:t>Training of Core Trainers on CPG</a:t>
              </a:r>
              <a:endParaRPr/>
            </a:p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MY" sz="1200">
                  <a:solidFill>
                    <a:schemeClr val="accent6"/>
                  </a:solidFill>
                  <a:latin typeface="Arial"/>
                  <a:ea typeface="Arial"/>
                  <a:cs typeface="Arial"/>
                  <a:sym typeface="Arial"/>
                </a:rPr>
                <a:t>Management of Asthma in Adults </a:t>
              </a:r>
              <a:endParaRPr/>
            </a:p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MY" sz="1200">
                  <a:solidFill>
                    <a:schemeClr val="accent6"/>
                  </a:solidFill>
                  <a:latin typeface="Arial"/>
                  <a:ea typeface="Arial"/>
                  <a:cs typeface="Arial"/>
                  <a:sym typeface="Arial"/>
                </a:rPr>
                <a:t>(Second Edition)</a:t>
              </a:r>
              <a:endParaRPr/>
            </a:p>
          </p:txBody>
        </p:sp>
      </p:grpSp>
      <p:sp>
        <p:nvSpPr>
          <p:cNvPr id="485" name="Google Shape;485;p17"/>
          <p:cNvSpPr txBox="1"/>
          <p:nvPr/>
        </p:nvSpPr>
        <p:spPr>
          <a:xfrm>
            <a:off x="651829" y="1203954"/>
            <a:ext cx="10678333" cy="553997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-285750" lvl="0" marL="285750" marR="0" rtl="0" algn="just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b="1" lang="en-MY" sz="2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Spirometry: </a:t>
            </a:r>
            <a:endParaRPr/>
          </a:p>
          <a:p>
            <a:pPr indent="-342900" lvl="1" marL="800100" marR="0" rtl="0" algn="just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ourier New"/>
              <a:buChar char="o"/>
            </a:pPr>
            <a:r>
              <a:rPr b="0" i="0" lang="en-MY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 reduction in FEV1 that improves significantly (≥12% and 200mL) after inhaling a bronchodilator suggests reversible airway obstruction, which is consistent with asthma.</a:t>
            </a:r>
            <a:endParaRPr/>
          </a:p>
          <a:p>
            <a:pPr indent="-285750" lvl="0" marL="285750" marR="0" rtl="0" algn="just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b="1" lang="en-MY" sz="2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PEFR Monitoring: </a:t>
            </a:r>
            <a:endParaRPr/>
          </a:p>
          <a:p>
            <a:pPr indent="-342900" lvl="1" marL="800100" marR="0" rtl="0" algn="just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ourier New"/>
              <a:buChar char="o"/>
            </a:pPr>
            <a:r>
              <a:rPr b="0" i="0" lang="en-MY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If Mr. Ahmad shows significant diurnal variation (typically &gt;20%), this further supports the diagnosis of asthma. Daily PEFR monitoring can help identify variability and predict asthma exacerbations.</a:t>
            </a:r>
            <a:endParaRPr/>
          </a:p>
          <a:p>
            <a:pPr indent="-285750" lvl="0" marL="285750" marR="0" rtl="0" algn="just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b="1" lang="en-MY" sz="2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Exhaled Nitric Oxide (FeNO): </a:t>
            </a:r>
            <a:endParaRPr/>
          </a:p>
          <a:p>
            <a:pPr indent="-342900" lvl="1" marL="800100" marR="0" rtl="0" algn="just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ourier New"/>
              <a:buChar char="o"/>
            </a:pPr>
            <a:r>
              <a:rPr b="0" i="0" lang="en-MY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Elevated levels of FeNO suggest eosinophilic inflammation, commonly seen in asthma.</a:t>
            </a:r>
            <a:endParaRPr/>
          </a:p>
          <a:p>
            <a:pPr indent="-285750" lvl="0" marL="285750" marR="0" rtl="0" algn="just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b="1" lang="en-MY" sz="2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Allergen testing: </a:t>
            </a:r>
            <a:endParaRPr/>
          </a:p>
          <a:p>
            <a:pPr indent="-342900" lvl="1" marL="800100" marR="0" rtl="0" algn="just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ourier New"/>
              <a:buChar char="o"/>
            </a:pPr>
            <a:r>
              <a:rPr b="0" i="0" lang="en-MY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If an allergic trigger is suspected, skin testing or specific IgE testing may help identify potential allergens.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89" name="Shape 4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90" name="Google Shape;490;p18"/>
          <p:cNvGrpSpPr/>
          <p:nvPr/>
        </p:nvGrpSpPr>
        <p:grpSpPr>
          <a:xfrm>
            <a:off x="8839200" y="114068"/>
            <a:ext cx="3352799" cy="694930"/>
            <a:chOff x="8730712" y="176901"/>
            <a:chExt cx="3352799" cy="694930"/>
          </a:xfrm>
        </p:grpSpPr>
        <p:pic>
          <p:nvPicPr>
            <p:cNvPr id="491" name="Google Shape;491;p18"/>
            <p:cNvPicPr preferRelativeResize="0"/>
            <p:nvPr/>
          </p:nvPicPr>
          <p:blipFill rotWithShape="1">
            <a:blip r:embed="rId3">
              <a:alphaModFix/>
            </a:blip>
            <a:srcRect b="11976" l="0" r="-1224" t="27491"/>
            <a:stretch/>
          </p:blipFill>
          <p:spPr>
            <a:xfrm>
              <a:off x="8730712" y="176901"/>
              <a:ext cx="754251" cy="694930"/>
            </a:xfrm>
            <a:prstGeom prst="ellipse">
              <a:avLst/>
            </a:prstGeom>
            <a:noFill/>
            <a:ln>
              <a:noFill/>
            </a:ln>
          </p:spPr>
        </p:pic>
        <p:sp>
          <p:nvSpPr>
            <p:cNvPr id="492" name="Google Shape;492;p18"/>
            <p:cNvSpPr txBox="1"/>
            <p:nvPr/>
          </p:nvSpPr>
          <p:spPr>
            <a:xfrm>
              <a:off x="9484963" y="201201"/>
              <a:ext cx="2598548" cy="64633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MY" sz="1200">
                  <a:solidFill>
                    <a:schemeClr val="accent1"/>
                  </a:solidFill>
                  <a:latin typeface="Arial"/>
                  <a:ea typeface="Arial"/>
                  <a:cs typeface="Arial"/>
                  <a:sym typeface="Arial"/>
                </a:rPr>
                <a:t>Training of Core Trainers on CPG</a:t>
              </a:r>
              <a:endParaRPr/>
            </a:p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MY" sz="1200">
                  <a:solidFill>
                    <a:schemeClr val="accent6"/>
                  </a:solidFill>
                  <a:latin typeface="Arial"/>
                  <a:ea typeface="Arial"/>
                  <a:cs typeface="Arial"/>
                  <a:sym typeface="Arial"/>
                </a:rPr>
                <a:t>Management of Asthma in Adults </a:t>
              </a:r>
              <a:endParaRPr/>
            </a:p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MY" sz="1200">
                  <a:solidFill>
                    <a:schemeClr val="accent6"/>
                  </a:solidFill>
                  <a:latin typeface="Arial"/>
                  <a:ea typeface="Arial"/>
                  <a:cs typeface="Arial"/>
                  <a:sym typeface="Arial"/>
                </a:rPr>
                <a:t>(Second Edition)</a:t>
              </a:r>
              <a:endParaRPr/>
            </a:p>
          </p:txBody>
        </p:sp>
      </p:grpSp>
      <p:pic>
        <p:nvPicPr>
          <p:cNvPr id="493" name="Google Shape;493;p18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774617" y="1853851"/>
            <a:ext cx="10791622" cy="2774196"/>
          </a:xfrm>
          <a:prstGeom prst="rect">
            <a:avLst/>
          </a:prstGeom>
          <a:noFill/>
          <a:ln>
            <a:noFill/>
          </a:ln>
          <a:effectLst>
            <a:outerShdw blurRad="292100" rotWithShape="0" algn="tl" dir="2700000" dist="139700">
              <a:srgbClr val="333333">
                <a:alpha val="64705"/>
              </a:srgbClr>
            </a:outerShdw>
          </a:effectLst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97" name="Shape 4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8" name="Google Shape;498;p19"/>
          <p:cNvSpPr txBox="1"/>
          <p:nvPr>
            <p:ph idx="1" type="body"/>
          </p:nvPr>
        </p:nvSpPr>
        <p:spPr>
          <a:xfrm>
            <a:off x="18300" y="400656"/>
            <a:ext cx="12191999" cy="76808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4800"/>
              <a:buNone/>
            </a:pPr>
            <a:r>
              <a:rPr b="1" lang="en-MY">
                <a:solidFill>
                  <a:schemeClr val="accent2"/>
                </a:solidFill>
              </a:rPr>
              <a:t>   Question 7</a:t>
            </a:r>
            <a:endParaRPr b="1">
              <a:solidFill>
                <a:srgbClr val="3F3F3F"/>
              </a:solidFill>
            </a:endParaRPr>
          </a:p>
        </p:txBody>
      </p:sp>
      <p:grpSp>
        <p:nvGrpSpPr>
          <p:cNvPr id="499" name="Google Shape;499;p19"/>
          <p:cNvGrpSpPr/>
          <p:nvPr/>
        </p:nvGrpSpPr>
        <p:grpSpPr>
          <a:xfrm>
            <a:off x="8839200" y="114068"/>
            <a:ext cx="3352799" cy="694930"/>
            <a:chOff x="8730712" y="176901"/>
            <a:chExt cx="3352799" cy="694930"/>
          </a:xfrm>
        </p:grpSpPr>
        <p:pic>
          <p:nvPicPr>
            <p:cNvPr id="500" name="Google Shape;500;p19"/>
            <p:cNvPicPr preferRelativeResize="0"/>
            <p:nvPr/>
          </p:nvPicPr>
          <p:blipFill rotWithShape="1">
            <a:blip r:embed="rId3">
              <a:alphaModFix/>
            </a:blip>
            <a:srcRect b="11976" l="0" r="-1224" t="27491"/>
            <a:stretch/>
          </p:blipFill>
          <p:spPr>
            <a:xfrm>
              <a:off x="8730712" y="176901"/>
              <a:ext cx="754251" cy="694930"/>
            </a:xfrm>
            <a:prstGeom prst="ellipse">
              <a:avLst/>
            </a:prstGeom>
            <a:noFill/>
            <a:ln>
              <a:noFill/>
            </a:ln>
          </p:spPr>
        </p:pic>
        <p:sp>
          <p:nvSpPr>
            <p:cNvPr id="501" name="Google Shape;501;p19"/>
            <p:cNvSpPr txBox="1"/>
            <p:nvPr/>
          </p:nvSpPr>
          <p:spPr>
            <a:xfrm>
              <a:off x="9484963" y="201201"/>
              <a:ext cx="2598548" cy="64633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MY" sz="1200">
                  <a:solidFill>
                    <a:schemeClr val="accent1"/>
                  </a:solidFill>
                  <a:latin typeface="Arial"/>
                  <a:ea typeface="Arial"/>
                  <a:cs typeface="Arial"/>
                  <a:sym typeface="Arial"/>
                </a:rPr>
                <a:t>Training of Core Trainers on CPG</a:t>
              </a:r>
              <a:endParaRPr/>
            </a:p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MY" sz="1200">
                  <a:solidFill>
                    <a:schemeClr val="accent6"/>
                  </a:solidFill>
                  <a:latin typeface="Arial"/>
                  <a:ea typeface="Arial"/>
                  <a:cs typeface="Arial"/>
                  <a:sym typeface="Arial"/>
                </a:rPr>
                <a:t>Management of Asthma in Adults </a:t>
              </a:r>
              <a:endParaRPr/>
            </a:p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MY" sz="1200">
                  <a:solidFill>
                    <a:schemeClr val="accent6"/>
                  </a:solidFill>
                  <a:latin typeface="Arial"/>
                  <a:ea typeface="Arial"/>
                  <a:cs typeface="Arial"/>
                  <a:sym typeface="Arial"/>
                </a:rPr>
                <a:t>(Second Edition)</a:t>
              </a:r>
              <a:endParaRPr/>
            </a:p>
          </p:txBody>
        </p:sp>
      </p:grpSp>
      <p:sp>
        <p:nvSpPr>
          <p:cNvPr id="502" name="Google Shape;502;p19"/>
          <p:cNvSpPr txBox="1"/>
          <p:nvPr/>
        </p:nvSpPr>
        <p:spPr>
          <a:xfrm>
            <a:off x="674394" y="2890391"/>
            <a:ext cx="10879810" cy="107721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MY" sz="3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Once diagnosed with asthma, what would be the goals of treatment?</a:t>
            </a:r>
            <a:endParaRPr sz="32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39" name="Shape 3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0" name="Google Shape;340;p2"/>
          <p:cNvSpPr txBox="1"/>
          <p:nvPr/>
        </p:nvSpPr>
        <p:spPr>
          <a:xfrm>
            <a:off x="5423927" y="1684295"/>
            <a:ext cx="6144681" cy="80326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32AEB8"/>
              </a:buClr>
              <a:buSzPts val="4000"/>
              <a:buFont typeface="Arial"/>
              <a:buNone/>
            </a:pPr>
            <a:r>
              <a:rPr b="1" i="0" lang="en-MY" sz="4000" u="none" cap="none" strike="noStrike">
                <a:solidFill>
                  <a:srgbClr val="32AEB8"/>
                </a:solidFill>
                <a:latin typeface="Arial"/>
                <a:ea typeface="Arial"/>
                <a:cs typeface="Arial"/>
                <a:sym typeface="Arial"/>
              </a:rPr>
              <a:t>Clinical vignette</a:t>
            </a:r>
            <a:endParaRPr b="1" i="0" sz="4000" u="none" cap="none" strike="noStrike">
              <a:solidFill>
                <a:srgbClr val="32AEB8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41" name="Google Shape;341;p2"/>
          <p:cNvSpPr txBox="1"/>
          <p:nvPr/>
        </p:nvSpPr>
        <p:spPr>
          <a:xfrm>
            <a:off x="5423927" y="2511855"/>
            <a:ext cx="6144681" cy="181588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MY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Mr. Ahmad,  a 45-year-old man  presents to  clinic with a 12-month history of intermittent cough, wheezing, and shortness of breath. </a:t>
            </a:r>
            <a:endParaRPr b="0" i="0" sz="2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A cartoon of a person talking to a doctor&#10;&#10;AI-generated content may be incorrect." id="342" name="Google Shape;342;p2"/>
          <p:cNvPicPr preferRelativeResize="0"/>
          <p:nvPr>
            <p:ph idx="2" type="pic"/>
          </p:nvPr>
        </p:nvPicPr>
        <p:blipFill rotWithShape="1">
          <a:blip r:embed="rId3">
            <a:alphaModFix/>
          </a:blip>
          <a:srcRect b="0" l="20255" r="20254" t="0"/>
          <a:stretch/>
        </p:blipFill>
        <p:spPr>
          <a:xfrm>
            <a:off x="0" y="-1"/>
            <a:ext cx="4079776" cy="6858001"/>
          </a:xfrm>
          <a:prstGeom prst="rect">
            <a:avLst/>
          </a:prstGeom>
          <a:solidFill>
            <a:srgbClr val="F2F2F2"/>
          </a:solidFill>
          <a:ln>
            <a:noFill/>
          </a:ln>
        </p:spPr>
      </p:pic>
      <p:grpSp>
        <p:nvGrpSpPr>
          <p:cNvPr id="343" name="Google Shape;343;p2"/>
          <p:cNvGrpSpPr/>
          <p:nvPr/>
        </p:nvGrpSpPr>
        <p:grpSpPr>
          <a:xfrm>
            <a:off x="8839200" y="114068"/>
            <a:ext cx="3352799" cy="694930"/>
            <a:chOff x="8730712" y="176901"/>
            <a:chExt cx="3352799" cy="694930"/>
          </a:xfrm>
        </p:grpSpPr>
        <p:pic>
          <p:nvPicPr>
            <p:cNvPr id="344" name="Google Shape;344;p2"/>
            <p:cNvPicPr preferRelativeResize="0"/>
            <p:nvPr/>
          </p:nvPicPr>
          <p:blipFill rotWithShape="1">
            <a:blip r:embed="rId4">
              <a:alphaModFix/>
            </a:blip>
            <a:srcRect b="11976" l="0" r="-1224" t="27491"/>
            <a:stretch/>
          </p:blipFill>
          <p:spPr>
            <a:xfrm>
              <a:off x="8730712" y="176901"/>
              <a:ext cx="754251" cy="694930"/>
            </a:xfrm>
            <a:prstGeom prst="ellipse">
              <a:avLst/>
            </a:prstGeom>
            <a:noFill/>
            <a:ln>
              <a:noFill/>
            </a:ln>
          </p:spPr>
        </p:pic>
        <p:sp>
          <p:nvSpPr>
            <p:cNvPr id="345" name="Google Shape;345;p2"/>
            <p:cNvSpPr txBox="1"/>
            <p:nvPr/>
          </p:nvSpPr>
          <p:spPr>
            <a:xfrm>
              <a:off x="9484963" y="201201"/>
              <a:ext cx="2598548" cy="64633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0" lang="en-MY" sz="1200" u="none" cap="none" strike="noStrike">
                  <a:solidFill>
                    <a:schemeClr val="accent1"/>
                  </a:solidFill>
                  <a:latin typeface="Arial"/>
                  <a:ea typeface="Arial"/>
                  <a:cs typeface="Arial"/>
                  <a:sym typeface="Arial"/>
                </a:rPr>
                <a:t>Training of Core Trainers on CPG</a:t>
              </a:r>
              <a:endParaRPr/>
            </a:p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MY" sz="1200">
                  <a:solidFill>
                    <a:schemeClr val="accent6"/>
                  </a:solidFill>
                  <a:latin typeface="Arial"/>
                  <a:ea typeface="Arial"/>
                  <a:cs typeface="Arial"/>
                  <a:sym typeface="Arial"/>
                </a:rPr>
                <a:t>Management of Asthma in Adults </a:t>
              </a:r>
              <a:endParaRPr/>
            </a:p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MY" sz="1200">
                  <a:solidFill>
                    <a:schemeClr val="accent6"/>
                  </a:solidFill>
                  <a:latin typeface="Arial"/>
                  <a:ea typeface="Arial"/>
                  <a:cs typeface="Arial"/>
                  <a:sym typeface="Arial"/>
                </a:rPr>
                <a:t>(Second Edition)</a:t>
              </a:r>
              <a:endParaRPr/>
            </a:p>
          </p:txBody>
        </p:sp>
      </p:grp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06" name="Shape 5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7" name="Google Shape;507;p20"/>
          <p:cNvSpPr txBox="1"/>
          <p:nvPr>
            <p:ph idx="1" type="body"/>
          </p:nvPr>
        </p:nvSpPr>
        <p:spPr>
          <a:xfrm>
            <a:off x="18300" y="400656"/>
            <a:ext cx="12191999" cy="76808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4800"/>
              <a:buNone/>
            </a:pPr>
            <a:r>
              <a:rPr b="1" lang="en-MY">
                <a:solidFill>
                  <a:schemeClr val="accent2"/>
                </a:solidFill>
              </a:rPr>
              <a:t>   Answer 7</a:t>
            </a:r>
            <a:endParaRPr b="1">
              <a:solidFill>
                <a:srgbClr val="3F3F3F"/>
              </a:solidFill>
            </a:endParaRPr>
          </a:p>
        </p:txBody>
      </p:sp>
      <p:grpSp>
        <p:nvGrpSpPr>
          <p:cNvPr id="508" name="Google Shape;508;p20"/>
          <p:cNvGrpSpPr/>
          <p:nvPr/>
        </p:nvGrpSpPr>
        <p:grpSpPr>
          <a:xfrm>
            <a:off x="8839200" y="114068"/>
            <a:ext cx="3352799" cy="694930"/>
            <a:chOff x="8730712" y="176901"/>
            <a:chExt cx="3352799" cy="694930"/>
          </a:xfrm>
        </p:grpSpPr>
        <p:pic>
          <p:nvPicPr>
            <p:cNvPr id="509" name="Google Shape;509;p20"/>
            <p:cNvPicPr preferRelativeResize="0"/>
            <p:nvPr/>
          </p:nvPicPr>
          <p:blipFill rotWithShape="1">
            <a:blip r:embed="rId3">
              <a:alphaModFix/>
            </a:blip>
            <a:srcRect b="11976" l="0" r="-1224" t="27491"/>
            <a:stretch/>
          </p:blipFill>
          <p:spPr>
            <a:xfrm>
              <a:off x="8730712" y="176901"/>
              <a:ext cx="754251" cy="694930"/>
            </a:xfrm>
            <a:prstGeom prst="ellipse">
              <a:avLst/>
            </a:prstGeom>
            <a:noFill/>
            <a:ln>
              <a:noFill/>
            </a:ln>
          </p:spPr>
        </p:pic>
        <p:sp>
          <p:nvSpPr>
            <p:cNvPr id="510" name="Google Shape;510;p20"/>
            <p:cNvSpPr txBox="1"/>
            <p:nvPr/>
          </p:nvSpPr>
          <p:spPr>
            <a:xfrm>
              <a:off x="9484963" y="201201"/>
              <a:ext cx="2598548" cy="64633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MY" sz="1200">
                  <a:solidFill>
                    <a:schemeClr val="accent1"/>
                  </a:solidFill>
                  <a:latin typeface="Arial"/>
                  <a:ea typeface="Arial"/>
                  <a:cs typeface="Arial"/>
                  <a:sym typeface="Arial"/>
                </a:rPr>
                <a:t>Training of Core Trainers on CPG</a:t>
              </a:r>
              <a:endParaRPr/>
            </a:p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MY" sz="1200">
                  <a:solidFill>
                    <a:schemeClr val="accent6"/>
                  </a:solidFill>
                  <a:latin typeface="Arial"/>
                  <a:ea typeface="Arial"/>
                  <a:cs typeface="Arial"/>
                  <a:sym typeface="Arial"/>
                </a:rPr>
                <a:t>Management of Asthma in Adults </a:t>
              </a:r>
              <a:endParaRPr/>
            </a:p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MY" sz="1200">
                  <a:solidFill>
                    <a:schemeClr val="accent6"/>
                  </a:solidFill>
                  <a:latin typeface="Arial"/>
                  <a:ea typeface="Arial"/>
                  <a:cs typeface="Arial"/>
                  <a:sym typeface="Arial"/>
                </a:rPr>
                <a:t>(Second Edition)</a:t>
              </a:r>
              <a:endParaRPr/>
            </a:p>
          </p:txBody>
        </p:sp>
      </p:grpSp>
      <p:sp>
        <p:nvSpPr>
          <p:cNvPr id="511" name="Google Shape;511;p20"/>
          <p:cNvSpPr/>
          <p:nvPr/>
        </p:nvSpPr>
        <p:spPr>
          <a:xfrm>
            <a:off x="731736" y="1679006"/>
            <a:ext cx="3395288" cy="5847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MY" sz="3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Treatment Goals</a:t>
            </a:r>
            <a:endParaRPr b="1" sz="32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512" name="Google Shape;512;p20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731736" y="2500709"/>
            <a:ext cx="9528142" cy="3331174"/>
          </a:xfrm>
          <a:prstGeom prst="rect">
            <a:avLst/>
          </a:prstGeom>
          <a:noFill/>
          <a:ln>
            <a:noFill/>
          </a:ln>
          <a:effectLst>
            <a:outerShdw blurRad="292100" rotWithShape="0" algn="tl" dir="2700000" dist="139700">
              <a:srgbClr val="333333">
                <a:alpha val="64705"/>
              </a:srgbClr>
            </a:outerShdw>
          </a:effectLst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16" name="Shape 5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7" name="Google Shape;517;p21"/>
          <p:cNvSpPr txBox="1"/>
          <p:nvPr>
            <p:ph idx="1" type="body"/>
          </p:nvPr>
        </p:nvSpPr>
        <p:spPr>
          <a:xfrm>
            <a:off x="18300" y="400656"/>
            <a:ext cx="12191999" cy="76808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4800"/>
              <a:buNone/>
            </a:pPr>
            <a:r>
              <a:rPr b="1" lang="en-MY">
                <a:solidFill>
                  <a:schemeClr val="accent2"/>
                </a:solidFill>
              </a:rPr>
              <a:t>   Question 8</a:t>
            </a:r>
            <a:endParaRPr b="1">
              <a:solidFill>
                <a:srgbClr val="3F3F3F"/>
              </a:solidFill>
            </a:endParaRPr>
          </a:p>
        </p:txBody>
      </p:sp>
      <p:grpSp>
        <p:nvGrpSpPr>
          <p:cNvPr id="518" name="Google Shape;518;p21"/>
          <p:cNvGrpSpPr/>
          <p:nvPr/>
        </p:nvGrpSpPr>
        <p:grpSpPr>
          <a:xfrm>
            <a:off x="8839200" y="114068"/>
            <a:ext cx="3352799" cy="694930"/>
            <a:chOff x="8730712" y="176901"/>
            <a:chExt cx="3352799" cy="694930"/>
          </a:xfrm>
        </p:grpSpPr>
        <p:pic>
          <p:nvPicPr>
            <p:cNvPr id="519" name="Google Shape;519;p21"/>
            <p:cNvPicPr preferRelativeResize="0"/>
            <p:nvPr/>
          </p:nvPicPr>
          <p:blipFill rotWithShape="1">
            <a:blip r:embed="rId3">
              <a:alphaModFix/>
            </a:blip>
            <a:srcRect b="11976" l="0" r="-1224" t="27491"/>
            <a:stretch/>
          </p:blipFill>
          <p:spPr>
            <a:xfrm>
              <a:off x="8730712" y="176901"/>
              <a:ext cx="754251" cy="694930"/>
            </a:xfrm>
            <a:prstGeom prst="ellipse">
              <a:avLst/>
            </a:prstGeom>
            <a:noFill/>
            <a:ln>
              <a:noFill/>
            </a:ln>
          </p:spPr>
        </p:pic>
        <p:sp>
          <p:nvSpPr>
            <p:cNvPr id="520" name="Google Shape;520;p21"/>
            <p:cNvSpPr txBox="1"/>
            <p:nvPr/>
          </p:nvSpPr>
          <p:spPr>
            <a:xfrm>
              <a:off x="9484963" y="201201"/>
              <a:ext cx="2598548" cy="64633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MY" sz="1200">
                  <a:solidFill>
                    <a:schemeClr val="accent1"/>
                  </a:solidFill>
                  <a:latin typeface="Arial"/>
                  <a:ea typeface="Arial"/>
                  <a:cs typeface="Arial"/>
                  <a:sym typeface="Arial"/>
                </a:rPr>
                <a:t>Training of Core Trainers on CPG</a:t>
              </a:r>
              <a:endParaRPr/>
            </a:p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MY" sz="1200">
                  <a:solidFill>
                    <a:schemeClr val="accent6"/>
                  </a:solidFill>
                  <a:latin typeface="Arial"/>
                  <a:ea typeface="Arial"/>
                  <a:cs typeface="Arial"/>
                  <a:sym typeface="Arial"/>
                </a:rPr>
                <a:t>Management of Asthma in Adults </a:t>
              </a:r>
              <a:endParaRPr/>
            </a:p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MY" sz="1200">
                  <a:solidFill>
                    <a:schemeClr val="accent6"/>
                  </a:solidFill>
                  <a:latin typeface="Arial"/>
                  <a:ea typeface="Arial"/>
                  <a:cs typeface="Arial"/>
                  <a:sym typeface="Arial"/>
                </a:rPr>
                <a:t>(Second Edition)</a:t>
              </a:r>
              <a:endParaRPr/>
            </a:p>
          </p:txBody>
        </p:sp>
      </p:grpSp>
      <p:sp>
        <p:nvSpPr>
          <p:cNvPr id="521" name="Google Shape;521;p21"/>
          <p:cNvSpPr txBox="1"/>
          <p:nvPr/>
        </p:nvSpPr>
        <p:spPr>
          <a:xfrm>
            <a:off x="897677" y="2560782"/>
            <a:ext cx="10879810" cy="5847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MY" sz="3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How would you treat Encik Ahmad?</a:t>
            </a:r>
            <a:endParaRPr sz="32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25" name="Shape 5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6" name="Google Shape;526;p22"/>
          <p:cNvSpPr txBox="1"/>
          <p:nvPr>
            <p:ph idx="1" type="body"/>
          </p:nvPr>
        </p:nvSpPr>
        <p:spPr>
          <a:xfrm>
            <a:off x="18300" y="400656"/>
            <a:ext cx="12191999" cy="76808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4800"/>
              <a:buNone/>
            </a:pPr>
            <a:r>
              <a:rPr b="1" lang="en-MY">
                <a:solidFill>
                  <a:schemeClr val="accent2"/>
                </a:solidFill>
              </a:rPr>
              <a:t>   Answer 8</a:t>
            </a:r>
            <a:endParaRPr b="1">
              <a:solidFill>
                <a:srgbClr val="3F3F3F"/>
              </a:solidFill>
            </a:endParaRPr>
          </a:p>
        </p:txBody>
      </p:sp>
      <p:grpSp>
        <p:nvGrpSpPr>
          <p:cNvPr id="527" name="Google Shape;527;p22"/>
          <p:cNvGrpSpPr/>
          <p:nvPr/>
        </p:nvGrpSpPr>
        <p:grpSpPr>
          <a:xfrm>
            <a:off x="8839200" y="114068"/>
            <a:ext cx="3352799" cy="694930"/>
            <a:chOff x="8730712" y="176901"/>
            <a:chExt cx="3352799" cy="694930"/>
          </a:xfrm>
        </p:grpSpPr>
        <p:pic>
          <p:nvPicPr>
            <p:cNvPr id="528" name="Google Shape;528;p22"/>
            <p:cNvPicPr preferRelativeResize="0"/>
            <p:nvPr/>
          </p:nvPicPr>
          <p:blipFill rotWithShape="1">
            <a:blip r:embed="rId3">
              <a:alphaModFix/>
            </a:blip>
            <a:srcRect b="11976" l="0" r="-1224" t="27491"/>
            <a:stretch/>
          </p:blipFill>
          <p:spPr>
            <a:xfrm>
              <a:off x="8730712" y="176901"/>
              <a:ext cx="754251" cy="694930"/>
            </a:xfrm>
            <a:prstGeom prst="ellipse">
              <a:avLst/>
            </a:prstGeom>
            <a:noFill/>
            <a:ln>
              <a:noFill/>
            </a:ln>
          </p:spPr>
        </p:pic>
        <p:sp>
          <p:nvSpPr>
            <p:cNvPr id="529" name="Google Shape;529;p22"/>
            <p:cNvSpPr txBox="1"/>
            <p:nvPr/>
          </p:nvSpPr>
          <p:spPr>
            <a:xfrm>
              <a:off x="9484963" y="201201"/>
              <a:ext cx="2598548" cy="64633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MY" sz="1200">
                  <a:solidFill>
                    <a:schemeClr val="accent1"/>
                  </a:solidFill>
                  <a:latin typeface="Arial"/>
                  <a:ea typeface="Arial"/>
                  <a:cs typeface="Arial"/>
                  <a:sym typeface="Arial"/>
                </a:rPr>
                <a:t>Training of Core Trainers on CPG</a:t>
              </a:r>
              <a:endParaRPr/>
            </a:p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MY" sz="1200">
                  <a:solidFill>
                    <a:schemeClr val="accent6"/>
                  </a:solidFill>
                  <a:latin typeface="Arial"/>
                  <a:ea typeface="Arial"/>
                  <a:cs typeface="Arial"/>
                  <a:sym typeface="Arial"/>
                </a:rPr>
                <a:t>Management of Asthma in Adults </a:t>
              </a:r>
              <a:endParaRPr/>
            </a:p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MY" sz="1200">
                  <a:solidFill>
                    <a:schemeClr val="accent6"/>
                  </a:solidFill>
                  <a:latin typeface="Arial"/>
                  <a:ea typeface="Arial"/>
                  <a:cs typeface="Arial"/>
                  <a:sym typeface="Arial"/>
                </a:rPr>
                <a:t>(Second Edition)</a:t>
              </a:r>
              <a:endParaRPr/>
            </a:p>
          </p:txBody>
        </p:sp>
      </p:grpSp>
      <p:pic>
        <p:nvPicPr>
          <p:cNvPr id="530" name="Google Shape;530;p2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330888" y="652563"/>
            <a:ext cx="5530226" cy="58189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34" name="Shape 5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5" name="Google Shape;535;p23"/>
          <p:cNvSpPr txBox="1"/>
          <p:nvPr>
            <p:ph idx="1" type="body"/>
          </p:nvPr>
        </p:nvSpPr>
        <p:spPr>
          <a:xfrm>
            <a:off x="18300" y="400656"/>
            <a:ext cx="12191999" cy="76808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4800"/>
              <a:buNone/>
            </a:pPr>
            <a:r>
              <a:rPr b="1" lang="en-MY">
                <a:solidFill>
                  <a:schemeClr val="accent2"/>
                </a:solidFill>
              </a:rPr>
              <a:t>   Answer 8</a:t>
            </a:r>
            <a:endParaRPr b="1">
              <a:solidFill>
                <a:srgbClr val="3F3F3F"/>
              </a:solidFill>
            </a:endParaRPr>
          </a:p>
        </p:txBody>
      </p:sp>
      <p:grpSp>
        <p:nvGrpSpPr>
          <p:cNvPr id="536" name="Google Shape;536;p23"/>
          <p:cNvGrpSpPr/>
          <p:nvPr/>
        </p:nvGrpSpPr>
        <p:grpSpPr>
          <a:xfrm>
            <a:off x="8839200" y="114068"/>
            <a:ext cx="3352799" cy="694930"/>
            <a:chOff x="8730712" y="176901"/>
            <a:chExt cx="3352799" cy="694930"/>
          </a:xfrm>
        </p:grpSpPr>
        <p:pic>
          <p:nvPicPr>
            <p:cNvPr id="537" name="Google Shape;537;p23"/>
            <p:cNvPicPr preferRelativeResize="0"/>
            <p:nvPr/>
          </p:nvPicPr>
          <p:blipFill rotWithShape="1">
            <a:blip r:embed="rId3">
              <a:alphaModFix/>
            </a:blip>
            <a:srcRect b="11976" l="0" r="-1224" t="27491"/>
            <a:stretch/>
          </p:blipFill>
          <p:spPr>
            <a:xfrm>
              <a:off x="8730712" y="176901"/>
              <a:ext cx="754251" cy="694930"/>
            </a:xfrm>
            <a:prstGeom prst="ellipse">
              <a:avLst/>
            </a:prstGeom>
            <a:noFill/>
            <a:ln>
              <a:noFill/>
            </a:ln>
          </p:spPr>
        </p:pic>
        <p:sp>
          <p:nvSpPr>
            <p:cNvPr id="538" name="Google Shape;538;p23"/>
            <p:cNvSpPr txBox="1"/>
            <p:nvPr/>
          </p:nvSpPr>
          <p:spPr>
            <a:xfrm>
              <a:off x="9484963" y="201201"/>
              <a:ext cx="2598548" cy="64633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MY" sz="1200">
                  <a:solidFill>
                    <a:schemeClr val="accent1"/>
                  </a:solidFill>
                  <a:latin typeface="Arial"/>
                  <a:ea typeface="Arial"/>
                  <a:cs typeface="Arial"/>
                  <a:sym typeface="Arial"/>
                </a:rPr>
                <a:t>Training of Core Trainers on CPG</a:t>
              </a:r>
              <a:endParaRPr/>
            </a:p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MY" sz="1200">
                  <a:solidFill>
                    <a:schemeClr val="accent6"/>
                  </a:solidFill>
                  <a:latin typeface="Arial"/>
                  <a:ea typeface="Arial"/>
                  <a:cs typeface="Arial"/>
                  <a:sym typeface="Arial"/>
                </a:rPr>
                <a:t>Management of Asthma in Adults </a:t>
              </a:r>
              <a:endParaRPr/>
            </a:p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MY" sz="1200">
                  <a:solidFill>
                    <a:schemeClr val="accent6"/>
                  </a:solidFill>
                  <a:latin typeface="Arial"/>
                  <a:ea typeface="Arial"/>
                  <a:cs typeface="Arial"/>
                  <a:sym typeface="Arial"/>
                </a:rPr>
                <a:t>(Second Edition)</a:t>
              </a:r>
              <a:endParaRPr/>
            </a:p>
          </p:txBody>
        </p:sp>
      </p:grpSp>
      <p:sp>
        <p:nvSpPr>
          <p:cNvPr id="539" name="Google Shape;539;p23"/>
          <p:cNvSpPr/>
          <p:nvPr/>
        </p:nvSpPr>
        <p:spPr>
          <a:xfrm>
            <a:off x="491982" y="1168741"/>
            <a:ext cx="11050292" cy="532453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-285750" lvl="0" marL="285750" marR="0" rtl="0" algn="just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b="1" lang="en-MY"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Inhaled corticosteroids (ICS): </a:t>
            </a:r>
            <a:endParaRPr/>
          </a:p>
          <a:p>
            <a:pPr indent="-285750" lvl="1" marL="742950" marR="0" rtl="0" algn="just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ourier New"/>
              <a:buChar char="o"/>
            </a:pPr>
            <a:r>
              <a:rPr b="0" i="0" lang="en-MY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Start with low-dose ICS to reduce inflammation in the airways. If symptoms are severe or not controlled with ICS, consider adding a long-acting beta-agonist (LABA) or increasing the ICS dose.</a:t>
            </a:r>
            <a:endParaRPr/>
          </a:p>
          <a:p>
            <a:pPr indent="-285750" lvl="0" marL="285750" marR="0" rtl="0" algn="just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b="1" lang="en-MY"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Smoking cessation:</a:t>
            </a:r>
            <a:endParaRPr/>
          </a:p>
          <a:p>
            <a:pPr indent="-285750" lvl="1" marL="742950" marR="0" rtl="0" algn="just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ourier New"/>
              <a:buChar char="o"/>
            </a:pPr>
            <a:r>
              <a:rPr b="0" i="0" lang="en-MY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Strongly recommend quitting smoking to prevent further airway damage and improve asthma control.</a:t>
            </a:r>
            <a:endParaRPr/>
          </a:p>
          <a:p>
            <a:pPr indent="-285750" lvl="0" marL="285750" marR="0" rtl="0" algn="just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b="1" lang="en-MY"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Avoid triggers: </a:t>
            </a:r>
            <a:endParaRPr/>
          </a:p>
          <a:p>
            <a:pPr indent="-285750" lvl="1" marL="742950" marR="0" rtl="0" algn="just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ourier New"/>
              <a:buChar char="o"/>
            </a:pPr>
            <a:r>
              <a:rPr b="0" i="0" lang="en-MY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Advise on strategies to minimize exposure to dust at his workplace and consider using a face mask or relocating to a less dusty environment if possible.</a:t>
            </a:r>
            <a:endParaRPr/>
          </a:p>
          <a:p>
            <a:pPr indent="-285750" lvl="0" marL="285750" marR="0" rtl="0" algn="just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b="1" lang="en-MY"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Weight management: </a:t>
            </a:r>
            <a:endParaRPr/>
          </a:p>
          <a:p>
            <a:pPr indent="-285750" lvl="1" marL="742950" marR="0" rtl="0" algn="just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ourier New"/>
              <a:buChar char="o"/>
            </a:pPr>
            <a:r>
              <a:rPr b="0" i="0" lang="en-MY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Encourage lifestyle modifications to reduce his BMI, as weight loss may improve asthma symptoms</a:t>
            </a:r>
            <a:endParaRPr/>
          </a:p>
          <a:p>
            <a:pPr indent="-285750" lvl="0" marL="285750" marR="0" rtl="0" algn="just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b="1" lang="en-MY"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Follow-up:</a:t>
            </a:r>
            <a:endParaRPr/>
          </a:p>
          <a:p>
            <a:pPr indent="-342900" lvl="1" marL="800100" marR="0" rtl="0" algn="just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ourier New"/>
              <a:buChar char="o"/>
            </a:pPr>
            <a:r>
              <a:rPr b="0" i="0" lang="en-MY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Regular follow-up to assess symptom control (ACT score), lung function (spirometry), and inhaler technique. If asthma control remains poor, consider alternative treatments such as biologics (e.g., mepolizumab) or escalating therapy.</a:t>
            </a:r>
            <a:endParaRPr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43" name="Shape 5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4" name="Google Shape;544;p24"/>
          <p:cNvSpPr txBox="1"/>
          <p:nvPr>
            <p:ph idx="1" type="body"/>
          </p:nvPr>
        </p:nvSpPr>
        <p:spPr>
          <a:xfrm>
            <a:off x="18300" y="400656"/>
            <a:ext cx="12191999" cy="76808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32AEB8"/>
              </a:buClr>
              <a:buSzPts val="4800"/>
              <a:buNone/>
            </a:pPr>
            <a:r>
              <a:rPr b="1" lang="en-MY">
                <a:solidFill>
                  <a:srgbClr val="32AEB8"/>
                </a:solidFill>
              </a:rPr>
              <a:t>  Progress</a:t>
            </a:r>
            <a:endParaRPr/>
          </a:p>
        </p:txBody>
      </p:sp>
      <p:grpSp>
        <p:nvGrpSpPr>
          <p:cNvPr id="545" name="Google Shape;545;p24"/>
          <p:cNvGrpSpPr/>
          <p:nvPr/>
        </p:nvGrpSpPr>
        <p:grpSpPr>
          <a:xfrm>
            <a:off x="8839200" y="114068"/>
            <a:ext cx="3352799" cy="694930"/>
            <a:chOff x="8730712" y="176901"/>
            <a:chExt cx="3352799" cy="694930"/>
          </a:xfrm>
        </p:grpSpPr>
        <p:pic>
          <p:nvPicPr>
            <p:cNvPr id="546" name="Google Shape;546;p24"/>
            <p:cNvPicPr preferRelativeResize="0"/>
            <p:nvPr/>
          </p:nvPicPr>
          <p:blipFill rotWithShape="1">
            <a:blip r:embed="rId3">
              <a:alphaModFix/>
            </a:blip>
            <a:srcRect b="11976" l="0" r="-1224" t="27491"/>
            <a:stretch/>
          </p:blipFill>
          <p:spPr>
            <a:xfrm>
              <a:off x="8730712" y="176901"/>
              <a:ext cx="754251" cy="694930"/>
            </a:xfrm>
            <a:prstGeom prst="ellipse">
              <a:avLst/>
            </a:prstGeom>
            <a:noFill/>
            <a:ln>
              <a:noFill/>
            </a:ln>
          </p:spPr>
        </p:pic>
        <p:sp>
          <p:nvSpPr>
            <p:cNvPr id="547" name="Google Shape;547;p24"/>
            <p:cNvSpPr txBox="1"/>
            <p:nvPr/>
          </p:nvSpPr>
          <p:spPr>
            <a:xfrm>
              <a:off x="9484963" y="201201"/>
              <a:ext cx="2598548" cy="64633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MY" sz="1200">
                  <a:solidFill>
                    <a:schemeClr val="accent1"/>
                  </a:solidFill>
                  <a:latin typeface="Arial"/>
                  <a:ea typeface="Arial"/>
                  <a:cs typeface="Arial"/>
                  <a:sym typeface="Arial"/>
                </a:rPr>
                <a:t>Training of Core Trainers on CPG</a:t>
              </a:r>
              <a:endParaRPr/>
            </a:p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MY" sz="1200">
                  <a:solidFill>
                    <a:schemeClr val="accent6"/>
                  </a:solidFill>
                  <a:latin typeface="Arial"/>
                  <a:ea typeface="Arial"/>
                  <a:cs typeface="Arial"/>
                  <a:sym typeface="Arial"/>
                </a:rPr>
                <a:t>Management of Asthma in Adults </a:t>
              </a:r>
              <a:endParaRPr/>
            </a:p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MY" sz="1200">
                  <a:solidFill>
                    <a:schemeClr val="accent6"/>
                  </a:solidFill>
                  <a:latin typeface="Arial"/>
                  <a:ea typeface="Arial"/>
                  <a:cs typeface="Arial"/>
                  <a:sym typeface="Arial"/>
                </a:rPr>
                <a:t>(Second Edition)</a:t>
              </a:r>
              <a:endParaRPr/>
            </a:p>
          </p:txBody>
        </p:sp>
      </p:grpSp>
      <p:sp>
        <p:nvSpPr>
          <p:cNvPr id="548" name="Google Shape;548;p24"/>
          <p:cNvSpPr/>
          <p:nvPr/>
        </p:nvSpPr>
        <p:spPr>
          <a:xfrm>
            <a:off x="570854" y="1431029"/>
            <a:ext cx="11050292" cy="230832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-342900" lvl="0" marL="342900" marR="0" rtl="0" algn="just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en-MY" sz="2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Encik Ahmad was diagnosed with asthma. He was advised to stop smoking and referred to the nearest smoking cessation clinic for initiation of NRT.</a:t>
            </a:r>
            <a:endParaRPr/>
          </a:p>
          <a:p>
            <a:pPr indent="0" lvl="0" marL="0" marR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just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en-MY" sz="2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He was initiated on a combination of inhaled corticosteroids and long-acting bronchodilator in a single inhaler and asked to use it regularly twice a day and as needed.</a:t>
            </a:r>
            <a:endParaRPr/>
          </a:p>
        </p:txBody>
      </p:sp>
      <p:pic>
        <p:nvPicPr>
          <p:cNvPr id="549" name="Google Shape;549;p24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010093" y="3915104"/>
            <a:ext cx="10409275" cy="230832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53" name="Shape 5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4" name="Google Shape;554;p25"/>
          <p:cNvSpPr txBox="1"/>
          <p:nvPr/>
        </p:nvSpPr>
        <p:spPr>
          <a:xfrm>
            <a:off x="5501898" y="1048865"/>
            <a:ext cx="6066709" cy="129630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33"/>
              <a:buFont typeface="Arial"/>
              <a:buNone/>
            </a:pPr>
            <a:r>
              <a:t/>
            </a:r>
            <a:endParaRPr b="1" sz="3733">
              <a:solidFill>
                <a:srgbClr val="32AEB8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55" name="Google Shape;555;p25"/>
          <p:cNvSpPr txBox="1"/>
          <p:nvPr/>
        </p:nvSpPr>
        <p:spPr>
          <a:xfrm>
            <a:off x="5312570" y="1218542"/>
            <a:ext cx="6445364" cy="500239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just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MY" sz="2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You asked Encik Ahmad to demonstrate his inhaler technique. Upon observation, several errors were identified: he did not shake the inhaler before use, did not hold his breath after inhalation, and was unaware that he needed to gargle with water after using his inhaled corticosteroid (ICS). </a:t>
            </a:r>
            <a:endParaRPr/>
          </a:p>
          <a:p>
            <a:pPr indent="0" lvl="0" marL="0" marR="0" rtl="0" algn="just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 sz="2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just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en-MY" sz="2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He also appears unaware of his asthma diagnosis and attributes his symptoms to a heart condition</a:t>
            </a:r>
            <a:endParaRPr/>
          </a:p>
        </p:txBody>
      </p:sp>
      <p:pic>
        <p:nvPicPr>
          <p:cNvPr id="556" name="Google Shape;556;p25"/>
          <p:cNvPicPr preferRelativeResize="0"/>
          <p:nvPr>
            <p:ph idx="2" type="pic"/>
          </p:nvPr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76" y="-1"/>
            <a:ext cx="4078224" cy="6858001"/>
          </a:xfrm>
          <a:prstGeom prst="rect">
            <a:avLst/>
          </a:prstGeom>
          <a:solidFill>
            <a:srgbClr val="F2F2F2"/>
          </a:solidFill>
          <a:ln>
            <a:noFill/>
          </a:ln>
        </p:spPr>
      </p:pic>
      <p:grpSp>
        <p:nvGrpSpPr>
          <p:cNvPr id="557" name="Google Shape;557;p25"/>
          <p:cNvGrpSpPr/>
          <p:nvPr/>
        </p:nvGrpSpPr>
        <p:grpSpPr>
          <a:xfrm>
            <a:off x="8839200" y="114068"/>
            <a:ext cx="3352799" cy="694930"/>
            <a:chOff x="8730712" y="176901"/>
            <a:chExt cx="3352799" cy="694930"/>
          </a:xfrm>
        </p:grpSpPr>
        <p:pic>
          <p:nvPicPr>
            <p:cNvPr id="558" name="Google Shape;558;p25"/>
            <p:cNvPicPr preferRelativeResize="0"/>
            <p:nvPr/>
          </p:nvPicPr>
          <p:blipFill rotWithShape="1">
            <a:blip r:embed="rId4">
              <a:alphaModFix/>
            </a:blip>
            <a:srcRect b="11976" l="0" r="-1224" t="27491"/>
            <a:stretch/>
          </p:blipFill>
          <p:spPr>
            <a:xfrm>
              <a:off x="8730712" y="176901"/>
              <a:ext cx="754251" cy="694930"/>
            </a:xfrm>
            <a:prstGeom prst="ellipse">
              <a:avLst/>
            </a:prstGeom>
            <a:noFill/>
            <a:ln>
              <a:noFill/>
            </a:ln>
          </p:spPr>
        </p:pic>
        <p:sp>
          <p:nvSpPr>
            <p:cNvPr id="559" name="Google Shape;559;p25"/>
            <p:cNvSpPr txBox="1"/>
            <p:nvPr/>
          </p:nvSpPr>
          <p:spPr>
            <a:xfrm>
              <a:off x="9484963" y="201201"/>
              <a:ext cx="2598548" cy="64633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MY" sz="1200">
                  <a:solidFill>
                    <a:schemeClr val="accent1"/>
                  </a:solidFill>
                  <a:latin typeface="Arial"/>
                  <a:ea typeface="Arial"/>
                  <a:cs typeface="Arial"/>
                  <a:sym typeface="Arial"/>
                </a:rPr>
                <a:t>Training of Core Trainers on CPG</a:t>
              </a:r>
              <a:endParaRPr/>
            </a:p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MY" sz="1200">
                  <a:solidFill>
                    <a:schemeClr val="accent6"/>
                  </a:solidFill>
                  <a:latin typeface="Arial"/>
                  <a:ea typeface="Arial"/>
                  <a:cs typeface="Arial"/>
                  <a:sym typeface="Arial"/>
                </a:rPr>
                <a:t>Management of Asthma in Adults </a:t>
              </a:r>
              <a:endParaRPr/>
            </a:p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MY" sz="1200">
                  <a:solidFill>
                    <a:schemeClr val="accent6"/>
                  </a:solidFill>
                  <a:latin typeface="Arial"/>
                  <a:ea typeface="Arial"/>
                  <a:cs typeface="Arial"/>
                  <a:sym typeface="Arial"/>
                </a:rPr>
                <a:t>(Second Edition)</a:t>
              </a:r>
              <a:endParaRPr/>
            </a:p>
          </p:txBody>
        </p:sp>
      </p:grp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63" name="Shape 5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4" name="Google Shape;564;p26"/>
          <p:cNvSpPr txBox="1"/>
          <p:nvPr>
            <p:ph idx="1" type="body"/>
          </p:nvPr>
        </p:nvSpPr>
        <p:spPr>
          <a:xfrm>
            <a:off x="18300" y="400656"/>
            <a:ext cx="12191999" cy="76808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4800"/>
              <a:buNone/>
            </a:pPr>
            <a:r>
              <a:rPr b="1" lang="en-MY">
                <a:solidFill>
                  <a:schemeClr val="accent2"/>
                </a:solidFill>
              </a:rPr>
              <a:t>   Question 9</a:t>
            </a:r>
            <a:endParaRPr b="1">
              <a:solidFill>
                <a:srgbClr val="3F3F3F"/>
              </a:solidFill>
            </a:endParaRPr>
          </a:p>
        </p:txBody>
      </p:sp>
      <p:grpSp>
        <p:nvGrpSpPr>
          <p:cNvPr id="565" name="Google Shape;565;p26"/>
          <p:cNvGrpSpPr/>
          <p:nvPr/>
        </p:nvGrpSpPr>
        <p:grpSpPr>
          <a:xfrm>
            <a:off x="8839200" y="114068"/>
            <a:ext cx="3352799" cy="694930"/>
            <a:chOff x="8730712" y="176901"/>
            <a:chExt cx="3352799" cy="694930"/>
          </a:xfrm>
        </p:grpSpPr>
        <p:pic>
          <p:nvPicPr>
            <p:cNvPr id="566" name="Google Shape;566;p26"/>
            <p:cNvPicPr preferRelativeResize="0"/>
            <p:nvPr/>
          </p:nvPicPr>
          <p:blipFill rotWithShape="1">
            <a:blip r:embed="rId3">
              <a:alphaModFix/>
            </a:blip>
            <a:srcRect b="11976" l="0" r="-1224" t="27491"/>
            <a:stretch/>
          </p:blipFill>
          <p:spPr>
            <a:xfrm>
              <a:off x="8730712" y="176901"/>
              <a:ext cx="754251" cy="694930"/>
            </a:xfrm>
            <a:prstGeom prst="ellipse">
              <a:avLst/>
            </a:prstGeom>
            <a:noFill/>
            <a:ln>
              <a:noFill/>
            </a:ln>
          </p:spPr>
        </p:pic>
        <p:sp>
          <p:nvSpPr>
            <p:cNvPr id="567" name="Google Shape;567;p26"/>
            <p:cNvSpPr txBox="1"/>
            <p:nvPr/>
          </p:nvSpPr>
          <p:spPr>
            <a:xfrm>
              <a:off x="9484963" y="201201"/>
              <a:ext cx="2598548" cy="64633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MY" sz="1200">
                  <a:solidFill>
                    <a:schemeClr val="accent1"/>
                  </a:solidFill>
                  <a:latin typeface="Arial"/>
                  <a:ea typeface="Arial"/>
                  <a:cs typeface="Arial"/>
                  <a:sym typeface="Arial"/>
                </a:rPr>
                <a:t>Training of Core Trainers on CPG</a:t>
              </a:r>
              <a:endParaRPr/>
            </a:p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MY" sz="1200">
                  <a:solidFill>
                    <a:schemeClr val="accent6"/>
                  </a:solidFill>
                  <a:latin typeface="Arial"/>
                  <a:ea typeface="Arial"/>
                  <a:cs typeface="Arial"/>
                  <a:sym typeface="Arial"/>
                </a:rPr>
                <a:t>Management of Asthma in Adults </a:t>
              </a:r>
              <a:endParaRPr/>
            </a:p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MY" sz="1200">
                  <a:solidFill>
                    <a:schemeClr val="accent6"/>
                  </a:solidFill>
                  <a:latin typeface="Arial"/>
                  <a:ea typeface="Arial"/>
                  <a:cs typeface="Arial"/>
                  <a:sym typeface="Arial"/>
                </a:rPr>
                <a:t>(Second Edition)</a:t>
              </a:r>
              <a:endParaRPr/>
            </a:p>
          </p:txBody>
        </p:sp>
      </p:grpSp>
      <p:sp>
        <p:nvSpPr>
          <p:cNvPr id="568" name="Google Shape;568;p26"/>
          <p:cNvSpPr txBox="1"/>
          <p:nvPr/>
        </p:nvSpPr>
        <p:spPr>
          <a:xfrm>
            <a:off x="674394" y="2594351"/>
            <a:ext cx="10879810" cy="5847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MY" sz="3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How would you advise him on his inhaler technique?</a:t>
            </a:r>
            <a:endParaRPr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72" name="Shape 5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" name="Google Shape;573;p27"/>
          <p:cNvSpPr txBox="1"/>
          <p:nvPr>
            <p:ph idx="1" type="body"/>
          </p:nvPr>
        </p:nvSpPr>
        <p:spPr>
          <a:xfrm>
            <a:off x="18300" y="400656"/>
            <a:ext cx="12191999" cy="76808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4800"/>
              <a:buNone/>
            </a:pPr>
            <a:r>
              <a:rPr b="1" lang="en-MY">
                <a:solidFill>
                  <a:schemeClr val="accent2"/>
                </a:solidFill>
              </a:rPr>
              <a:t>   Answer 9</a:t>
            </a:r>
            <a:endParaRPr b="1">
              <a:solidFill>
                <a:srgbClr val="3F3F3F"/>
              </a:solidFill>
            </a:endParaRPr>
          </a:p>
        </p:txBody>
      </p:sp>
      <p:grpSp>
        <p:nvGrpSpPr>
          <p:cNvPr id="574" name="Google Shape;574;p27"/>
          <p:cNvGrpSpPr/>
          <p:nvPr/>
        </p:nvGrpSpPr>
        <p:grpSpPr>
          <a:xfrm>
            <a:off x="8839200" y="114068"/>
            <a:ext cx="3352799" cy="694930"/>
            <a:chOff x="8730712" y="176901"/>
            <a:chExt cx="3352799" cy="694930"/>
          </a:xfrm>
        </p:grpSpPr>
        <p:pic>
          <p:nvPicPr>
            <p:cNvPr id="575" name="Google Shape;575;p27"/>
            <p:cNvPicPr preferRelativeResize="0"/>
            <p:nvPr/>
          </p:nvPicPr>
          <p:blipFill rotWithShape="1">
            <a:blip r:embed="rId3">
              <a:alphaModFix/>
            </a:blip>
            <a:srcRect b="11976" l="0" r="-1224" t="27491"/>
            <a:stretch/>
          </p:blipFill>
          <p:spPr>
            <a:xfrm>
              <a:off x="8730712" y="176901"/>
              <a:ext cx="754251" cy="694930"/>
            </a:xfrm>
            <a:prstGeom prst="ellipse">
              <a:avLst/>
            </a:prstGeom>
            <a:noFill/>
            <a:ln>
              <a:noFill/>
            </a:ln>
          </p:spPr>
        </p:pic>
        <p:sp>
          <p:nvSpPr>
            <p:cNvPr id="576" name="Google Shape;576;p27"/>
            <p:cNvSpPr txBox="1"/>
            <p:nvPr/>
          </p:nvSpPr>
          <p:spPr>
            <a:xfrm>
              <a:off x="9484963" y="201201"/>
              <a:ext cx="2598548" cy="64633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MY" sz="1200">
                  <a:solidFill>
                    <a:schemeClr val="accent1"/>
                  </a:solidFill>
                  <a:latin typeface="Arial"/>
                  <a:ea typeface="Arial"/>
                  <a:cs typeface="Arial"/>
                  <a:sym typeface="Arial"/>
                </a:rPr>
                <a:t>Training of Core Trainers on CPG</a:t>
              </a:r>
              <a:endParaRPr/>
            </a:p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MY" sz="1200">
                  <a:solidFill>
                    <a:schemeClr val="accent6"/>
                  </a:solidFill>
                  <a:latin typeface="Arial"/>
                  <a:ea typeface="Arial"/>
                  <a:cs typeface="Arial"/>
                  <a:sym typeface="Arial"/>
                </a:rPr>
                <a:t>Management of Asthma in Adults </a:t>
              </a:r>
              <a:endParaRPr/>
            </a:p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MY" sz="1200">
                  <a:solidFill>
                    <a:schemeClr val="accent6"/>
                  </a:solidFill>
                  <a:latin typeface="Arial"/>
                  <a:ea typeface="Arial"/>
                  <a:cs typeface="Arial"/>
                  <a:sym typeface="Arial"/>
                </a:rPr>
                <a:t>(Second Edition)</a:t>
              </a:r>
              <a:endParaRPr/>
            </a:p>
          </p:txBody>
        </p:sp>
      </p:grpSp>
      <p:sp>
        <p:nvSpPr>
          <p:cNvPr id="577" name="Google Shape;577;p27"/>
          <p:cNvSpPr txBox="1"/>
          <p:nvPr/>
        </p:nvSpPr>
        <p:spPr>
          <a:xfrm>
            <a:off x="534910" y="1819256"/>
            <a:ext cx="10879810" cy="107721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-457200" lvl="0" marL="4572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</a:pPr>
            <a:r>
              <a:rPr lang="en-MY" sz="3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Correct inhaler technique errors</a:t>
            </a:r>
            <a:endParaRPr/>
          </a:p>
          <a:p>
            <a:pPr indent="-457200" lvl="0" marL="4572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</a:pPr>
            <a:r>
              <a:rPr lang="en-MY" sz="3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Suggest TTG approach</a:t>
            </a:r>
            <a:endParaRPr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81" name="Shape 5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2" name="Google Shape;582;p28"/>
          <p:cNvSpPr txBox="1"/>
          <p:nvPr>
            <p:ph idx="1" type="body"/>
          </p:nvPr>
        </p:nvSpPr>
        <p:spPr>
          <a:xfrm>
            <a:off x="18300" y="400656"/>
            <a:ext cx="12191999" cy="76808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4800"/>
              <a:buNone/>
            </a:pPr>
            <a:r>
              <a:rPr b="1" lang="en-MY">
                <a:solidFill>
                  <a:schemeClr val="accent2"/>
                </a:solidFill>
              </a:rPr>
              <a:t>   Question 10</a:t>
            </a:r>
            <a:endParaRPr b="1">
              <a:solidFill>
                <a:srgbClr val="3F3F3F"/>
              </a:solidFill>
            </a:endParaRPr>
          </a:p>
        </p:txBody>
      </p:sp>
      <p:grpSp>
        <p:nvGrpSpPr>
          <p:cNvPr id="583" name="Google Shape;583;p28"/>
          <p:cNvGrpSpPr/>
          <p:nvPr/>
        </p:nvGrpSpPr>
        <p:grpSpPr>
          <a:xfrm>
            <a:off x="8839200" y="114068"/>
            <a:ext cx="3352799" cy="694930"/>
            <a:chOff x="8730712" y="176901"/>
            <a:chExt cx="3352799" cy="694930"/>
          </a:xfrm>
        </p:grpSpPr>
        <p:pic>
          <p:nvPicPr>
            <p:cNvPr id="584" name="Google Shape;584;p28"/>
            <p:cNvPicPr preferRelativeResize="0"/>
            <p:nvPr/>
          </p:nvPicPr>
          <p:blipFill rotWithShape="1">
            <a:blip r:embed="rId3">
              <a:alphaModFix/>
            </a:blip>
            <a:srcRect b="11976" l="0" r="-1224" t="27491"/>
            <a:stretch/>
          </p:blipFill>
          <p:spPr>
            <a:xfrm>
              <a:off x="8730712" y="176901"/>
              <a:ext cx="754251" cy="694930"/>
            </a:xfrm>
            <a:prstGeom prst="ellipse">
              <a:avLst/>
            </a:prstGeom>
            <a:noFill/>
            <a:ln>
              <a:noFill/>
            </a:ln>
          </p:spPr>
        </p:pic>
        <p:sp>
          <p:nvSpPr>
            <p:cNvPr id="585" name="Google Shape;585;p28"/>
            <p:cNvSpPr txBox="1"/>
            <p:nvPr/>
          </p:nvSpPr>
          <p:spPr>
            <a:xfrm>
              <a:off x="9484963" y="201201"/>
              <a:ext cx="2598548" cy="64633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MY" sz="1200">
                  <a:solidFill>
                    <a:schemeClr val="accent1"/>
                  </a:solidFill>
                  <a:latin typeface="Arial"/>
                  <a:ea typeface="Arial"/>
                  <a:cs typeface="Arial"/>
                  <a:sym typeface="Arial"/>
                </a:rPr>
                <a:t>Training of Core Trainers on CPG</a:t>
              </a:r>
              <a:endParaRPr/>
            </a:p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MY" sz="1200">
                  <a:solidFill>
                    <a:schemeClr val="accent6"/>
                  </a:solidFill>
                  <a:latin typeface="Arial"/>
                  <a:ea typeface="Arial"/>
                  <a:cs typeface="Arial"/>
                  <a:sym typeface="Arial"/>
                </a:rPr>
                <a:t>Management of Asthma in Adults </a:t>
              </a:r>
              <a:endParaRPr/>
            </a:p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MY" sz="1200">
                  <a:solidFill>
                    <a:schemeClr val="accent6"/>
                  </a:solidFill>
                  <a:latin typeface="Arial"/>
                  <a:ea typeface="Arial"/>
                  <a:cs typeface="Arial"/>
                  <a:sym typeface="Arial"/>
                </a:rPr>
                <a:t>(Second Edition)</a:t>
              </a:r>
              <a:endParaRPr/>
            </a:p>
          </p:txBody>
        </p:sp>
      </p:grpSp>
      <p:sp>
        <p:nvSpPr>
          <p:cNvPr id="586" name="Google Shape;586;p28"/>
          <p:cNvSpPr txBox="1"/>
          <p:nvPr/>
        </p:nvSpPr>
        <p:spPr>
          <a:xfrm>
            <a:off x="464709" y="2243206"/>
            <a:ext cx="10879810" cy="5847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MY" sz="3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What should we include in our discussion?</a:t>
            </a:r>
            <a:endParaRPr/>
          </a:p>
        </p:txBody>
      </p:sp>
      <p:pic>
        <p:nvPicPr>
          <p:cNvPr descr="A person in a white coat holding an asthma inhaler to a person&#10;&#10;AI-generated content may be incorrect." id="587" name="Google Shape;587;p28"/>
          <p:cNvPicPr preferRelativeResize="0"/>
          <p:nvPr/>
        </p:nvPicPr>
        <p:blipFill rotWithShape="1">
          <a:blip r:embed="rId4">
            <a:alphaModFix/>
          </a:blip>
          <a:srcRect b="9457" l="0" r="-1" t="0"/>
          <a:stretch/>
        </p:blipFill>
        <p:spPr>
          <a:xfrm>
            <a:off x="8508570" y="3212023"/>
            <a:ext cx="3280474" cy="2970158"/>
          </a:xfrm>
          <a:prstGeom prst="rect">
            <a:avLst/>
          </a:prstGeom>
          <a:noFill/>
          <a:ln>
            <a:noFill/>
          </a:ln>
          <a:effectLst>
            <a:outerShdw blurRad="254000" sx="90000" rotWithShape="0" algn="ctr" dir="5580000" dist="190500" sy="90000">
              <a:srgbClr val="000000">
                <a:alpha val="24705"/>
              </a:srgbClr>
            </a:outerShdw>
          </a:effectLst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91" name="Shape 5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list of asthma symptoms&#10;&#10;AI-generated content may be incorrect." id="592" name="Google Shape;592;p2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201479" y="1108979"/>
            <a:ext cx="9165265" cy="5524424"/>
          </a:xfrm>
          <a:prstGeom prst="rect">
            <a:avLst/>
          </a:prstGeom>
          <a:noFill/>
          <a:ln>
            <a:noFill/>
          </a:ln>
          <a:effectLst>
            <a:outerShdw blurRad="292100" rotWithShape="0" algn="tl" dir="2700000" dist="139700">
              <a:srgbClr val="333333">
                <a:alpha val="64705"/>
              </a:srgbClr>
            </a:outerShdw>
          </a:effectLst>
        </p:spPr>
      </p:pic>
      <p:sp>
        <p:nvSpPr>
          <p:cNvPr id="593" name="Google Shape;593;p29"/>
          <p:cNvSpPr txBox="1"/>
          <p:nvPr>
            <p:ph idx="1" type="body"/>
          </p:nvPr>
        </p:nvSpPr>
        <p:spPr>
          <a:xfrm>
            <a:off x="18300" y="400656"/>
            <a:ext cx="12191999" cy="76808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4800"/>
              <a:buNone/>
            </a:pPr>
            <a:r>
              <a:rPr b="1" lang="en-MY">
                <a:solidFill>
                  <a:schemeClr val="accent2"/>
                </a:solidFill>
              </a:rPr>
              <a:t>   Answer 10</a:t>
            </a:r>
            <a:endParaRPr b="1">
              <a:solidFill>
                <a:srgbClr val="3F3F3F"/>
              </a:solidFill>
            </a:endParaRPr>
          </a:p>
        </p:txBody>
      </p:sp>
      <p:grpSp>
        <p:nvGrpSpPr>
          <p:cNvPr id="594" name="Google Shape;594;p29"/>
          <p:cNvGrpSpPr/>
          <p:nvPr/>
        </p:nvGrpSpPr>
        <p:grpSpPr>
          <a:xfrm>
            <a:off x="8839200" y="114068"/>
            <a:ext cx="3352799" cy="694930"/>
            <a:chOff x="8730712" y="176901"/>
            <a:chExt cx="3352799" cy="694930"/>
          </a:xfrm>
        </p:grpSpPr>
        <p:pic>
          <p:nvPicPr>
            <p:cNvPr id="595" name="Google Shape;595;p29"/>
            <p:cNvPicPr preferRelativeResize="0"/>
            <p:nvPr/>
          </p:nvPicPr>
          <p:blipFill rotWithShape="1">
            <a:blip r:embed="rId4">
              <a:alphaModFix/>
            </a:blip>
            <a:srcRect b="11976" l="0" r="-1224" t="27491"/>
            <a:stretch/>
          </p:blipFill>
          <p:spPr>
            <a:xfrm>
              <a:off x="8730712" y="176901"/>
              <a:ext cx="754251" cy="694930"/>
            </a:xfrm>
            <a:prstGeom prst="ellipse">
              <a:avLst/>
            </a:prstGeom>
            <a:noFill/>
            <a:ln>
              <a:noFill/>
            </a:ln>
          </p:spPr>
        </p:pic>
        <p:sp>
          <p:nvSpPr>
            <p:cNvPr id="596" name="Google Shape;596;p29"/>
            <p:cNvSpPr txBox="1"/>
            <p:nvPr/>
          </p:nvSpPr>
          <p:spPr>
            <a:xfrm>
              <a:off x="9484963" y="201201"/>
              <a:ext cx="2598548" cy="64633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MY" sz="1200">
                  <a:solidFill>
                    <a:schemeClr val="accent1"/>
                  </a:solidFill>
                  <a:latin typeface="Arial"/>
                  <a:ea typeface="Arial"/>
                  <a:cs typeface="Arial"/>
                  <a:sym typeface="Arial"/>
                </a:rPr>
                <a:t>Training of Core Trainers on CPG</a:t>
              </a:r>
              <a:endParaRPr/>
            </a:p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MY" sz="1200">
                  <a:solidFill>
                    <a:schemeClr val="accent6"/>
                  </a:solidFill>
                  <a:latin typeface="Arial"/>
                  <a:ea typeface="Arial"/>
                  <a:cs typeface="Arial"/>
                  <a:sym typeface="Arial"/>
                </a:rPr>
                <a:t>Management of Asthma in Adults </a:t>
              </a:r>
              <a:endParaRPr/>
            </a:p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MY" sz="1200">
                  <a:solidFill>
                    <a:schemeClr val="accent6"/>
                  </a:solidFill>
                  <a:latin typeface="Arial"/>
                  <a:ea typeface="Arial"/>
                  <a:cs typeface="Arial"/>
                  <a:sym typeface="Arial"/>
                </a:rPr>
                <a:t>(Second Edition)</a:t>
              </a:r>
              <a:endParaRPr/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49" name="Shape 3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0" name="Google Shape;350;p3"/>
          <p:cNvSpPr txBox="1"/>
          <p:nvPr>
            <p:ph idx="1" type="body"/>
          </p:nvPr>
        </p:nvSpPr>
        <p:spPr>
          <a:xfrm>
            <a:off x="18300" y="400656"/>
            <a:ext cx="12191999" cy="76808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4800"/>
              <a:buNone/>
            </a:pPr>
            <a:r>
              <a:rPr b="1" lang="en-MY">
                <a:solidFill>
                  <a:schemeClr val="accent2"/>
                </a:solidFill>
              </a:rPr>
              <a:t>   Question 1</a:t>
            </a:r>
            <a:endParaRPr b="1">
              <a:solidFill>
                <a:srgbClr val="3F3F3F"/>
              </a:solidFill>
            </a:endParaRPr>
          </a:p>
        </p:txBody>
      </p:sp>
      <p:sp>
        <p:nvSpPr>
          <p:cNvPr id="351" name="Google Shape;351;p3"/>
          <p:cNvSpPr txBox="1"/>
          <p:nvPr/>
        </p:nvSpPr>
        <p:spPr>
          <a:xfrm>
            <a:off x="527380" y="2905780"/>
            <a:ext cx="11173840" cy="5847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MY" sz="3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What further questions would you like to ask Encik Ahmad?</a:t>
            </a:r>
            <a:endParaRPr sz="3200">
              <a:solidFill>
                <a:srgbClr val="3F3F3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352" name="Google Shape;352;p3"/>
          <p:cNvGrpSpPr/>
          <p:nvPr/>
        </p:nvGrpSpPr>
        <p:grpSpPr>
          <a:xfrm>
            <a:off x="8839200" y="114068"/>
            <a:ext cx="3352799" cy="694930"/>
            <a:chOff x="8730712" y="176901"/>
            <a:chExt cx="3352799" cy="694930"/>
          </a:xfrm>
        </p:grpSpPr>
        <p:pic>
          <p:nvPicPr>
            <p:cNvPr id="353" name="Google Shape;353;p3"/>
            <p:cNvPicPr preferRelativeResize="0"/>
            <p:nvPr/>
          </p:nvPicPr>
          <p:blipFill rotWithShape="1">
            <a:blip r:embed="rId3">
              <a:alphaModFix/>
            </a:blip>
            <a:srcRect b="11976" l="0" r="-1224" t="27491"/>
            <a:stretch/>
          </p:blipFill>
          <p:spPr>
            <a:xfrm>
              <a:off x="8730712" y="176901"/>
              <a:ext cx="754251" cy="694930"/>
            </a:xfrm>
            <a:prstGeom prst="ellipse">
              <a:avLst/>
            </a:prstGeom>
            <a:noFill/>
            <a:ln>
              <a:noFill/>
            </a:ln>
          </p:spPr>
        </p:pic>
        <p:sp>
          <p:nvSpPr>
            <p:cNvPr id="354" name="Google Shape;354;p3"/>
            <p:cNvSpPr txBox="1"/>
            <p:nvPr/>
          </p:nvSpPr>
          <p:spPr>
            <a:xfrm>
              <a:off x="9484963" y="201201"/>
              <a:ext cx="2598548" cy="64633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MY" sz="1200">
                  <a:solidFill>
                    <a:schemeClr val="accent1"/>
                  </a:solidFill>
                  <a:latin typeface="Arial"/>
                  <a:ea typeface="Arial"/>
                  <a:cs typeface="Arial"/>
                  <a:sym typeface="Arial"/>
                </a:rPr>
                <a:t>Training of Core Trainers on CPG</a:t>
              </a:r>
              <a:endParaRPr/>
            </a:p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MY" sz="1200">
                  <a:solidFill>
                    <a:schemeClr val="accent6"/>
                  </a:solidFill>
                  <a:latin typeface="Arial"/>
                  <a:ea typeface="Arial"/>
                  <a:cs typeface="Arial"/>
                  <a:sym typeface="Arial"/>
                </a:rPr>
                <a:t>Management of Asthma in Adults </a:t>
              </a:r>
              <a:endParaRPr/>
            </a:p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MY" sz="1200">
                  <a:solidFill>
                    <a:schemeClr val="accent6"/>
                  </a:solidFill>
                  <a:latin typeface="Arial"/>
                  <a:ea typeface="Arial"/>
                  <a:cs typeface="Arial"/>
                  <a:sym typeface="Arial"/>
                </a:rPr>
                <a:t>(Second Edition)</a:t>
              </a:r>
              <a:endParaRPr/>
            </a:p>
          </p:txBody>
        </p:sp>
      </p:grp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00" name="Shape 6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1" name="Google Shape;601;p30"/>
          <p:cNvSpPr txBox="1"/>
          <p:nvPr>
            <p:ph idx="1" type="body"/>
          </p:nvPr>
        </p:nvSpPr>
        <p:spPr>
          <a:xfrm>
            <a:off x="18300" y="400656"/>
            <a:ext cx="12191999" cy="76808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4800"/>
              <a:buNone/>
            </a:pPr>
            <a:r>
              <a:rPr b="1" lang="en-MY">
                <a:solidFill>
                  <a:schemeClr val="accent2"/>
                </a:solidFill>
              </a:rPr>
              <a:t>   Question 11</a:t>
            </a:r>
            <a:endParaRPr b="1">
              <a:solidFill>
                <a:srgbClr val="3F3F3F"/>
              </a:solidFill>
            </a:endParaRPr>
          </a:p>
        </p:txBody>
      </p:sp>
      <p:grpSp>
        <p:nvGrpSpPr>
          <p:cNvPr id="602" name="Google Shape;602;p30"/>
          <p:cNvGrpSpPr/>
          <p:nvPr/>
        </p:nvGrpSpPr>
        <p:grpSpPr>
          <a:xfrm>
            <a:off x="8839200" y="114068"/>
            <a:ext cx="3352799" cy="694930"/>
            <a:chOff x="8730712" y="176901"/>
            <a:chExt cx="3352799" cy="694930"/>
          </a:xfrm>
        </p:grpSpPr>
        <p:pic>
          <p:nvPicPr>
            <p:cNvPr id="603" name="Google Shape;603;p30"/>
            <p:cNvPicPr preferRelativeResize="0"/>
            <p:nvPr/>
          </p:nvPicPr>
          <p:blipFill rotWithShape="1">
            <a:blip r:embed="rId3">
              <a:alphaModFix/>
            </a:blip>
            <a:srcRect b="11976" l="0" r="-1224" t="27491"/>
            <a:stretch/>
          </p:blipFill>
          <p:spPr>
            <a:xfrm>
              <a:off x="8730712" y="176901"/>
              <a:ext cx="754251" cy="694930"/>
            </a:xfrm>
            <a:prstGeom prst="ellipse">
              <a:avLst/>
            </a:prstGeom>
            <a:noFill/>
            <a:ln>
              <a:noFill/>
            </a:ln>
          </p:spPr>
        </p:pic>
        <p:sp>
          <p:nvSpPr>
            <p:cNvPr id="604" name="Google Shape;604;p30"/>
            <p:cNvSpPr txBox="1"/>
            <p:nvPr/>
          </p:nvSpPr>
          <p:spPr>
            <a:xfrm>
              <a:off x="9484963" y="201201"/>
              <a:ext cx="2598548" cy="64633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MY" sz="1200">
                  <a:solidFill>
                    <a:schemeClr val="accent1"/>
                  </a:solidFill>
                  <a:latin typeface="Arial"/>
                  <a:ea typeface="Arial"/>
                  <a:cs typeface="Arial"/>
                  <a:sym typeface="Arial"/>
                </a:rPr>
                <a:t>Training of Core Trainers on CPG</a:t>
              </a:r>
              <a:endParaRPr/>
            </a:p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MY" sz="1200">
                  <a:solidFill>
                    <a:schemeClr val="accent6"/>
                  </a:solidFill>
                  <a:latin typeface="Arial"/>
                  <a:ea typeface="Arial"/>
                  <a:cs typeface="Arial"/>
                  <a:sym typeface="Arial"/>
                </a:rPr>
                <a:t>Management of Asthma in Adults </a:t>
              </a:r>
              <a:endParaRPr/>
            </a:p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MY" sz="1200">
                  <a:solidFill>
                    <a:schemeClr val="accent6"/>
                  </a:solidFill>
                  <a:latin typeface="Arial"/>
                  <a:ea typeface="Arial"/>
                  <a:cs typeface="Arial"/>
                  <a:sym typeface="Arial"/>
                </a:rPr>
                <a:t>(Second Edition)</a:t>
              </a:r>
              <a:endParaRPr/>
            </a:p>
          </p:txBody>
        </p:sp>
      </p:grpSp>
      <p:sp>
        <p:nvSpPr>
          <p:cNvPr id="605" name="Google Shape;605;p30"/>
          <p:cNvSpPr txBox="1"/>
          <p:nvPr/>
        </p:nvSpPr>
        <p:spPr>
          <a:xfrm>
            <a:off x="656095" y="2284206"/>
            <a:ext cx="10879810" cy="5847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MY" sz="3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Doctor…what do I do if I get worse?</a:t>
            </a:r>
            <a:endParaRPr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09" name="Shape 6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0" name="Google Shape;610;p31"/>
          <p:cNvSpPr txBox="1"/>
          <p:nvPr>
            <p:ph idx="1" type="body"/>
          </p:nvPr>
        </p:nvSpPr>
        <p:spPr>
          <a:xfrm>
            <a:off x="18300" y="400656"/>
            <a:ext cx="12191999" cy="76808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4800"/>
              <a:buNone/>
            </a:pPr>
            <a:r>
              <a:rPr b="1" lang="en-MY">
                <a:solidFill>
                  <a:schemeClr val="accent2"/>
                </a:solidFill>
              </a:rPr>
              <a:t>   Answer 11</a:t>
            </a:r>
            <a:endParaRPr b="1">
              <a:solidFill>
                <a:srgbClr val="3F3F3F"/>
              </a:solidFill>
            </a:endParaRPr>
          </a:p>
        </p:txBody>
      </p:sp>
      <p:grpSp>
        <p:nvGrpSpPr>
          <p:cNvPr id="611" name="Google Shape;611;p31"/>
          <p:cNvGrpSpPr/>
          <p:nvPr/>
        </p:nvGrpSpPr>
        <p:grpSpPr>
          <a:xfrm>
            <a:off x="8839200" y="114068"/>
            <a:ext cx="3352799" cy="694930"/>
            <a:chOff x="8730712" y="176901"/>
            <a:chExt cx="3352799" cy="694930"/>
          </a:xfrm>
        </p:grpSpPr>
        <p:pic>
          <p:nvPicPr>
            <p:cNvPr id="612" name="Google Shape;612;p31"/>
            <p:cNvPicPr preferRelativeResize="0"/>
            <p:nvPr/>
          </p:nvPicPr>
          <p:blipFill rotWithShape="1">
            <a:blip r:embed="rId3">
              <a:alphaModFix/>
            </a:blip>
            <a:srcRect b="11976" l="0" r="-1224" t="27491"/>
            <a:stretch/>
          </p:blipFill>
          <p:spPr>
            <a:xfrm>
              <a:off x="8730712" y="176901"/>
              <a:ext cx="754251" cy="694930"/>
            </a:xfrm>
            <a:prstGeom prst="ellipse">
              <a:avLst/>
            </a:prstGeom>
            <a:noFill/>
            <a:ln>
              <a:noFill/>
            </a:ln>
          </p:spPr>
        </p:pic>
        <p:sp>
          <p:nvSpPr>
            <p:cNvPr id="613" name="Google Shape;613;p31"/>
            <p:cNvSpPr txBox="1"/>
            <p:nvPr/>
          </p:nvSpPr>
          <p:spPr>
            <a:xfrm>
              <a:off x="9484963" y="201201"/>
              <a:ext cx="2598548" cy="64633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MY" sz="1200">
                  <a:solidFill>
                    <a:schemeClr val="accent1"/>
                  </a:solidFill>
                  <a:latin typeface="Arial"/>
                  <a:ea typeface="Arial"/>
                  <a:cs typeface="Arial"/>
                  <a:sym typeface="Arial"/>
                </a:rPr>
                <a:t>Training of Core Trainers on CPG</a:t>
              </a:r>
              <a:endParaRPr/>
            </a:p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MY" sz="1200">
                  <a:solidFill>
                    <a:schemeClr val="accent6"/>
                  </a:solidFill>
                  <a:latin typeface="Arial"/>
                  <a:ea typeface="Arial"/>
                  <a:cs typeface="Arial"/>
                  <a:sym typeface="Arial"/>
                </a:rPr>
                <a:t>Management of Asthma in Adults </a:t>
              </a:r>
              <a:endParaRPr/>
            </a:p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MY" sz="1200">
                  <a:solidFill>
                    <a:schemeClr val="accent6"/>
                  </a:solidFill>
                  <a:latin typeface="Arial"/>
                  <a:ea typeface="Arial"/>
                  <a:cs typeface="Arial"/>
                  <a:sym typeface="Arial"/>
                </a:rPr>
                <a:t>(Second Edition)</a:t>
              </a:r>
              <a:endParaRPr/>
            </a:p>
          </p:txBody>
        </p:sp>
      </p:grpSp>
      <p:pic>
        <p:nvPicPr>
          <p:cNvPr descr="A close-up of a sign&#10;&#10;AI-generated content may be incorrect." id="614" name="Google Shape;614;p31"/>
          <p:cNvPicPr preferRelativeResize="0"/>
          <p:nvPr/>
        </p:nvPicPr>
        <p:blipFill rotWithShape="1">
          <a:blip r:embed="rId4">
            <a:alphaModFix/>
          </a:blip>
          <a:srcRect b="0" l="1254" r="1393" t="5174"/>
          <a:stretch/>
        </p:blipFill>
        <p:spPr>
          <a:xfrm>
            <a:off x="503912" y="1455328"/>
            <a:ext cx="11220774" cy="2765797"/>
          </a:xfrm>
          <a:prstGeom prst="rect">
            <a:avLst/>
          </a:prstGeom>
          <a:noFill/>
          <a:ln>
            <a:noFill/>
          </a:ln>
          <a:effectLst>
            <a:outerShdw blurRad="292100" rotWithShape="0" algn="tl" dir="2700000" dist="139700">
              <a:srgbClr val="333333">
                <a:alpha val="64705"/>
              </a:srgbClr>
            </a:outerShdw>
          </a:effectLst>
        </p:spPr>
      </p:pic>
      <p:sp>
        <p:nvSpPr>
          <p:cNvPr id="615" name="Google Shape;615;p31"/>
          <p:cNvSpPr txBox="1"/>
          <p:nvPr/>
        </p:nvSpPr>
        <p:spPr>
          <a:xfrm>
            <a:off x="775623" y="4482091"/>
            <a:ext cx="10640754" cy="77584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rial"/>
              <a:buNone/>
            </a:pPr>
            <a:r>
              <a:rPr lang="en-MY" sz="4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Self-guided treatment</a:t>
            </a:r>
            <a:endParaRPr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19" name="Shape 6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0" name="Google Shape;620;p32"/>
          <p:cNvSpPr txBox="1"/>
          <p:nvPr>
            <p:ph idx="1" type="body"/>
          </p:nvPr>
        </p:nvSpPr>
        <p:spPr>
          <a:xfrm>
            <a:off x="18300" y="400656"/>
            <a:ext cx="12191999" cy="76808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32AEB8"/>
              </a:buClr>
              <a:buSzPts val="4800"/>
              <a:buNone/>
            </a:pPr>
            <a:r>
              <a:rPr b="1" lang="en-MY">
                <a:solidFill>
                  <a:srgbClr val="32AEB8"/>
                </a:solidFill>
              </a:rPr>
              <a:t>  </a:t>
            </a:r>
            <a:r>
              <a:rPr b="1" lang="en-MY" sz="4400">
                <a:solidFill>
                  <a:srgbClr val="32AEB8"/>
                </a:solidFill>
              </a:rPr>
              <a:t>Self-guided treatment</a:t>
            </a:r>
            <a:endParaRPr b="1">
              <a:solidFill>
                <a:srgbClr val="32AEB8"/>
              </a:solidFill>
            </a:endParaRPr>
          </a:p>
        </p:txBody>
      </p:sp>
      <p:grpSp>
        <p:nvGrpSpPr>
          <p:cNvPr id="621" name="Google Shape;621;p32"/>
          <p:cNvGrpSpPr/>
          <p:nvPr/>
        </p:nvGrpSpPr>
        <p:grpSpPr>
          <a:xfrm>
            <a:off x="8839200" y="114068"/>
            <a:ext cx="3352799" cy="694930"/>
            <a:chOff x="8730712" y="176901"/>
            <a:chExt cx="3352799" cy="694930"/>
          </a:xfrm>
        </p:grpSpPr>
        <p:pic>
          <p:nvPicPr>
            <p:cNvPr id="622" name="Google Shape;622;p32"/>
            <p:cNvPicPr preferRelativeResize="0"/>
            <p:nvPr/>
          </p:nvPicPr>
          <p:blipFill rotWithShape="1">
            <a:blip r:embed="rId3">
              <a:alphaModFix/>
            </a:blip>
            <a:srcRect b="11976" l="0" r="-1224" t="27491"/>
            <a:stretch/>
          </p:blipFill>
          <p:spPr>
            <a:xfrm>
              <a:off x="8730712" y="176901"/>
              <a:ext cx="754251" cy="694930"/>
            </a:xfrm>
            <a:prstGeom prst="ellipse">
              <a:avLst/>
            </a:prstGeom>
            <a:noFill/>
            <a:ln>
              <a:noFill/>
            </a:ln>
          </p:spPr>
        </p:pic>
        <p:sp>
          <p:nvSpPr>
            <p:cNvPr id="623" name="Google Shape;623;p32"/>
            <p:cNvSpPr txBox="1"/>
            <p:nvPr/>
          </p:nvSpPr>
          <p:spPr>
            <a:xfrm>
              <a:off x="9484963" y="201201"/>
              <a:ext cx="2598548" cy="64633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MY" sz="1200">
                  <a:solidFill>
                    <a:schemeClr val="accent1"/>
                  </a:solidFill>
                  <a:latin typeface="Arial"/>
                  <a:ea typeface="Arial"/>
                  <a:cs typeface="Arial"/>
                  <a:sym typeface="Arial"/>
                </a:rPr>
                <a:t>Training of Core Trainers on CPG</a:t>
              </a:r>
              <a:endParaRPr/>
            </a:p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MY" sz="1200">
                  <a:solidFill>
                    <a:schemeClr val="accent6"/>
                  </a:solidFill>
                  <a:latin typeface="Arial"/>
                  <a:ea typeface="Arial"/>
                  <a:cs typeface="Arial"/>
                  <a:sym typeface="Arial"/>
                </a:rPr>
                <a:t>Management of Asthma in Adults </a:t>
              </a:r>
              <a:endParaRPr/>
            </a:p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MY" sz="1200">
                  <a:solidFill>
                    <a:schemeClr val="accent6"/>
                  </a:solidFill>
                  <a:latin typeface="Arial"/>
                  <a:ea typeface="Arial"/>
                  <a:cs typeface="Arial"/>
                  <a:sym typeface="Arial"/>
                </a:rPr>
                <a:t>(Second Edition)</a:t>
              </a:r>
              <a:endParaRPr/>
            </a:p>
          </p:txBody>
        </p:sp>
      </p:grpSp>
      <p:sp>
        <p:nvSpPr>
          <p:cNvPr id="624" name="Google Shape;624;p32"/>
          <p:cNvSpPr/>
          <p:nvPr/>
        </p:nvSpPr>
        <p:spPr>
          <a:xfrm>
            <a:off x="589153" y="1625252"/>
            <a:ext cx="11050292" cy="483209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b="1" lang="en-MY" sz="2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Self-monitoring of symptoms and/or PEF</a:t>
            </a:r>
            <a:endParaRPr/>
          </a:p>
          <a:p>
            <a:pPr indent="-457200" lvl="0" marL="457200" marR="0" rtl="0" algn="just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</a:pPr>
            <a:r>
              <a:rPr lang="en-MY" sz="2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Self-monitoring by either symptoms or PEF with regular medical review and an APP has been shown to reduce both ED visits and hospitalization rates compared to usual care</a:t>
            </a:r>
            <a:endParaRPr/>
          </a:p>
          <a:p>
            <a:pPr indent="0" lvl="0" marL="0" marR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b="1" lang="en-MY" sz="2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Asthma action plan</a:t>
            </a:r>
            <a:endParaRPr/>
          </a:p>
          <a:p>
            <a:pPr indent="-457200" lvl="0" marL="457200" marR="0" rtl="0" algn="just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</a:pPr>
            <a:r>
              <a:rPr lang="en-MY" sz="2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Help guide patients in making short-term adjustments to their treatment based on their symptoms and/or PEF</a:t>
            </a:r>
            <a:endParaRPr/>
          </a:p>
          <a:p>
            <a:pPr indent="-457200" lvl="0" marL="457200" marR="0" rtl="0" algn="just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</a:pPr>
            <a:r>
              <a:rPr lang="en-MY" sz="2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AAP should be completed and explained to the patient 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28" name="Shape 6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9" name="Google Shape;629;p33"/>
          <p:cNvSpPr/>
          <p:nvPr/>
        </p:nvSpPr>
        <p:spPr>
          <a:xfrm>
            <a:off x="551679" y="0"/>
            <a:ext cx="286904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30" name="Google Shape;630;p33"/>
          <p:cNvSpPr txBox="1"/>
          <p:nvPr/>
        </p:nvSpPr>
        <p:spPr>
          <a:xfrm>
            <a:off x="551679" y="2175277"/>
            <a:ext cx="2869044" cy="192054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200"/>
              <a:buFont typeface="Arial"/>
              <a:buNone/>
            </a:pPr>
            <a:r>
              <a:rPr b="1" lang="en-MY" sz="3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Asthma Action Plan </a:t>
            </a:r>
            <a:endParaRPr/>
          </a:p>
          <a:p>
            <a:pPr indent="0" lvl="0" marL="0" marR="0" rtl="0" algn="ctr">
              <a:spcBef>
                <a:spcPts val="640"/>
              </a:spcBef>
              <a:spcAft>
                <a:spcPts val="0"/>
              </a:spcAft>
              <a:buClr>
                <a:srgbClr val="FFFFFF"/>
              </a:buClr>
              <a:buSzPts val="3200"/>
              <a:buFont typeface="Arial"/>
              <a:buNone/>
            </a:pPr>
            <a:r>
              <a:rPr b="1" lang="en-MY" sz="3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(Appendix 5)</a:t>
            </a:r>
            <a:endParaRPr b="1" sz="320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631" name="Google Shape;631;p33"/>
          <p:cNvGrpSpPr/>
          <p:nvPr/>
        </p:nvGrpSpPr>
        <p:grpSpPr>
          <a:xfrm>
            <a:off x="8839200" y="114068"/>
            <a:ext cx="3352799" cy="694930"/>
            <a:chOff x="8730712" y="176901"/>
            <a:chExt cx="3352799" cy="694930"/>
          </a:xfrm>
        </p:grpSpPr>
        <p:pic>
          <p:nvPicPr>
            <p:cNvPr id="632" name="Google Shape;632;p33"/>
            <p:cNvPicPr preferRelativeResize="0"/>
            <p:nvPr/>
          </p:nvPicPr>
          <p:blipFill rotWithShape="1">
            <a:blip r:embed="rId3">
              <a:alphaModFix/>
            </a:blip>
            <a:srcRect b="11976" l="0" r="-1224" t="27491"/>
            <a:stretch/>
          </p:blipFill>
          <p:spPr>
            <a:xfrm>
              <a:off x="8730712" y="176901"/>
              <a:ext cx="754251" cy="694930"/>
            </a:xfrm>
            <a:prstGeom prst="ellipse">
              <a:avLst/>
            </a:prstGeom>
            <a:noFill/>
            <a:ln>
              <a:noFill/>
            </a:ln>
          </p:spPr>
        </p:pic>
        <p:sp>
          <p:nvSpPr>
            <p:cNvPr id="633" name="Google Shape;633;p33"/>
            <p:cNvSpPr txBox="1"/>
            <p:nvPr/>
          </p:nvSpPr>
          <p:spPr>
            <a:xfrm>
              <a:off x="9484963" y="201201"/>
              <a:ext cx="2598548" cy="64633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MY" sz="1200">
                  <a:solidFill>
                    <a:schemeClr val="accent1"/>
                  </a:solidFill>
                  <a:latin typeface="Arial"/>
                  <a:ea typeface="Arial"/>
                  <a:cs typeface="Arial"/>
                  <a:sym typeface="Arial"/>
                </a:rPr>
                <a:t>Training of Core Trainers on CPG</a:t>
              </a:r>
              <a:endParaRPr/>
            </a:p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MY" sz="1200">
                  <a:solidFill>
                    <a:schemeClr val="accent6"/>
                  </a:solidFill>
                  <a:latin typeface="Arial"/>
                  <a:ea typeface="Arial"/>
                  <a:cs typeface="Arial"/>
                  <a:sym typeface="Arial"/>
                </a:rPr>
                <a:t>Management of Asthma in Adults </a:t>
              </a:r>
              <a:endParaRPr/>
            </a:p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MY" sz="1200">
                  <a:solidFill>
                    <a:schemeClr val="accent6"/>
                  </a:solidFill>
                  <a:latin typeface="Arial"/>
                  <a:ea typeface="Arial"/>
                  <a:cs typeface="Arial"/>
                  <a:sym typeface="Arial"/>
                </a:rPr>
                <a:t>(Second Edition)</a:t>
              </a:r>
              <a:endParaRPr/>
            </a:p>
          </p:txBody>
        </p:sp>
      </p:grpSp>
      <p:pic>
        <p:nvPicPr>
          <p:cNvPr id="634" name="Google Shape;634;p33"/>
          <p:cNvPicPr preferRelativeResize="0"/>
          <p:nvPr/>
        </p:nvPicPr>
        <p:blipFill rotWithShape="1">
          <a:blip r:embed="rId4">
            <a:alphaModFix/>
          </a:blip>
          <a:srcRect b="17514" l="10179" r="8322" t="6896"/>
          <a:stretch/>
        </p:blipFill>
        <p:spPr>
          <a:xfrm>
            <a:off x="3997842" y="25081"/>
            <a:ext cx="7995684" cy="6718851"/>
          </a:xfrm>
          <a:prstGeom prst="rect">
            <a:avLst/>
          </a:prstGeom>
          <a:noFill/>
          <a:ln>
            <a:noFill/>
          </a:ln>
          <a:effectLst>
            <a:outerShdw blurRad="292100" rotWithShape="0" algn="tl" dir="2700000" dist="139700">
              <a:srgbClr val="333333">
                <a:alpha val="64705"/>
              </a:srgbClr>
            </a:outerShdw>
          </a:effectLst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38" name="Shape 6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9" name="Google Shape;639;p34"/>
          <p:cNvSpPr/>
          <p:nvPr/>
        </p:nvSpPr>
        <p:spPr>
          <a:xfrm>
            <a:off x="551679" y="0"/>
            <a:ext cx="286904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40" name="Google Shape;640;p34"/>
          <p:cNvSpPr txBox="1"/>
          <p:nvPr/>
        </p:nvSpPr>
        <p:spPr>
          <a:xfrm>
            <a:off x="551679" y="2175277"/>
            <a:ext cx="2869044" cy="192054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</a:pPr>
            <a:r>
              <a:t/>
            </a:r>
            <a:endParaRPr b="1" sz="320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641" name="Google Shape;641;p34"/>
          <p:cNvGrpSpPr/>
          <p:nvPr/>
        </p:nvGrpSpPr>
        <p:grpSpPr>
          <a:xfrm>
            <a:off x="8839200" y="114068"/>
            <a:ext cx="3352799" cy="694930"/>
            <a:chOff x="8730712" y="176901"/>
            <a:chExt cx="3352799" cy="694930"/>
          </a:xfrm>
        </p:grpSpPr>
        <p:pic>
          <p:nvPicPr>
            <p:cNvPr id="642" name="Google Shape;642;p34"/>
            <p:cNvPicPr preferRelativeResize="0"/>
            <p:nvPr/>
          </p:nvPicPr>
          <p:blipFill rotWithShape="1">
            <a:blip r:embed="rId3">
              <a:alphaModFix/>
            </a:blip>
            <a:srcRect b="11976" l="0" r="-1224" t="27491"/>
            <a:stretch/>
          </p:blipFill>
          <p:spPr>
            <a:xfrm>
              <a:off x="8730712" y="176901"/>
              <a:ext cx="754251" cy="694930"/>
            </a:xfrm>
            <a:prstGeom prst="ellipse">
              <a:avLst/>
            </a:prstGeom>
            <a:noFill/>
            <a:ln>
              <a:noFill/>
            </a:ln>
          </p:spPr>
        </p:pic>
        <p:sp>
          <p:nvSpPr>
            <p:cNvPr id="643" name="Google Shape;643;p34"/>
            <p:cNvSpPr txBox="1"/>
            <p:nvPr/>
          </p:nvSpPr>
          <p:spPr>
            <a:xfrm>
              <a:off x="9484963" y="201201"/>
              <a:ext cx="2598548" cy="64633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MY" sz="1200">
                  <a:solidFill>
                    <a:schemeClr val="accent1"/>
                  </a:solidFill>
                  <a:latin typeface="Arial"/>
                  <a:ea typeface="Arial"/>
                  <a:cs typeface="Arial"/>
                  <a:sym typeface="Arial"/>
                </a:rPr>
                <a:t>Training of Core Trainers on CPG</a:t>
              </a:r>
              <a:endParaRPr/>
            </a:p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MY" sz="1200">
                  <a:solidFill>
                    <a:schemeClr val="accent6"/>
                  </a:solidFill>
                  <a:latin typeface="Arial"/>
                  <a:ea typeface="Arial"/>
                  <a:cs typeface="Arial"/>
                  <a:sym typeface="Arial"/>
                </a:rPr>
                <a:t>Management of Asthma in Adults </a:t>
              </a:r>
              <a:endParaRPr/>
            </a:p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MY" sz="1200">
                  <a:solidFill>
                    <a:schemeClr val="accent6"/>
                  </a:solidFill>
                  <a:latin typeface="Arial"/>
                  <a:ea typeface="Arial"/>
                  <a:cs typeface="Arial"/>
                  <a:sym typeface="Arial"/>
                </a:rPr>
                <a:t>(Second Edition)</a:t>
              </a:r>
              <a:endParaRPr/>
            </a:p>
          </p:txBody>
        </p:sp>
      </p:grpSp>
      <p:pic>
        <p:nvPicPr>
          <p:cNvPr descr="A blue card with black text&#10;&#10;AI-generated content may be incorrect." id="644" name="Google Shape;644;p34"/>
          <p:cNvPicPr preferRelativeResize="0"/>
          <p:nvPr/>
        </p:nvPicPr>
        <p:blipFill rotWithShape="1">
          <a:blip r:embed="rId4">
            <a:alphaModFix/>
          </a:blip>
          <a:srcRect b="6949" l="1135" r="1700" t="9139"/>
          <a:stretch/>
        </p:blipFill>
        <p:spPr>
          <a:xfrm>
            <a:off x="805911" y="2175277"/>
            <a:ext cx="11012119" cy="283619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48" name="Shape 6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9" name="Google Shape;649;p35"/>
          <p:cNvSpPr txBox="1"/>
          <p:nvPr/>
        </p:nvSpPr>
        <p:spPr>
          <a:xfrm>
            <a:off x="-2798" y="2059785"/>
            <a:ext cx="12192000" cy="76808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4800"/>
              <a:buFont typeface="Arial"/>
              <a:buNone/>
            </a:pPr>
            <a:r>
              <a:rPr b="1" lang="en-MY" sz="4800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rPr>
              <a:t>Thank You!!</a:t>
            </a:r>
            <a:endParaRPr b="1" sz="4800">
              <a:solidFill>
                <a:srgbClr val="3F3F3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50" name="Google Shape;650;p35"/>
          <p:cNvSpPr txBox="1"/>
          <p:nvPr/>
        </p:nvSpPr>
        <p:spPr>
          <a:xfrm>
            <a:off x="4052119" y="5367156"/>
            <a:ext cx="4123924" cy="37965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MY" sz="1867">
                <a:solidFill>
                  <a:srgbClr val="F2A40D"/>
                </a:solidFill>
                <a:latin typeface="Arial"/>
                <a:ea typeface="Arial"/>
                <a:cs typeface="Arial"/>
                <a:sym typeface="Arial"/>
              </a:rPr>
              <a:t>Training of Core Trainers on CPG</a:t>
            </a:r>
            <a:endParaRPr b="1" sz="1867">
              <a:solidFill>
                <a:srgbClr val="F2A40D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51" name="Google Shape;651;p35"/>
          <p:cNvSpPr txBox="1"/>
          <p:nvPr/>
        </p:nvSpPr>
        <p:spPr>
          <a:xfrm>
            <a:off x="3729023" y="5634797"/>
            <a:ext cx="4728358" cy="66697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MY" sz="1867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Management of Asthma in Adults</a:t>
            </a:r>
            <a:endParaRPr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MY" sz="1867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 (Second Edition)</a:t>
            </a:r>
            <a:endParaRPr b="1" sz="1867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652" name="Google Shape;652;p35"/>
          <p:cNvPicPr preferRelativeResize="0"/>
          <p:nvPr/>
        </p:nvPicPr>
        <p:blipFill rotWithShape="1">
          <a:blip r:embed="rId3">
            <a:alphaModFix/>
          </a:blip>
          <a:srcRect b="14733" l="5916" r="7278" t="29530"/>
          <a:stretch/>
        </p:blipFill>
        <p:spPr>
          <a:xfrm>
            <a:off x="5470902" y="3874576"/>
            <a:ext cx="1286359" cy="1309585"/>
          </a:xfrm>
          <a:prstGeom prst="ellipse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58" name="Shape 3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table of medical information&#10;&#10;AI-generated content may be incorrect." id="359" name="Google Shape;359;p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322925" y="1095586"/>
            <a:ext cx="7905596" cy="5398305"/>
          </a:xfrm>
          <a:prstGeom prst="rect">
            <a:avLst/>
          </a:prstGeom>
          <a:noFill/>
          <a:ln>
            <a:noFill/>
          </a:ln>
          <a:effectLst>
            <a:outerShdw blurRad="292100" rotWithShape="0" algn="tl" dir="2700000" dist="139700">
              <a:srgbClr val="333333">
                <a:alpha val="64705"/>
              </a:srgbClr>
            </a:outerShdw>
          </a:effectLst>
        </p:spPr>
      </p:pic>
      <p:sp>
        <p:nvSpPr>
          <p:cNvPr id="360" name="Google Shape;360;p4"/>
          <p:cNvSpPr txBox="1"/>
          <p:nvPr>
            <p:ph idx="1" type="body"/>
          </p:nvPr>
        </p:nvSpPr>
        <p:spPr>
          <a:xfrm>
            <a:off x="-20665" y="400656"/>
            <a:ext cx="12191999" cy="76808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4800"/>
              <a:buNone/>
            </a:pPr>
            <a:r>
              <a:rPr b="1" lang="en-MY">
                <a:solidFill>
                  <a:schemeClr val="accent2"/>
                </a:solidFill>
              </a:rPr>
              <a:t>   Answer 1</a:t>
            </a:r>
            <a:endParaRPr b="1">
              <a:solidFill>
                <a:srgbClr val="3F3F3F"/>
              </a:solidFill>
            </a:endParaRPr>
          </a:p>
        </p:txBody>
      </p:sp>
      <p:grpSp>
        <p:nvGrpSpPr>
          <p:cNvPr id="361" name="Google Shape;361;p4"/>
          <p:cNvGrpSpPr/>
          <p:nvPr/>
        </p:nvGrpSpPr>
        <p:grpSpPr>
          <a:xfrm>
            <a:off x="8839200" y="114068"/>
            <a:ext cx="3352799" cy="694930"/>
            <a:chOff x="8730712" y="176901"/>
            <a:chExt cx="3352799" cy="694930"/>
          </a:xfrm>
        </p:grpSpPr>
        <p:pic>
          <p:nvPicPr>
            <p:cNvPr id="362" name="Google Shape;362;p4"/>
            <p:cNvPicPr preferRelativeResize="0"/>
            <p:nvPr/>
          </p:nvPicPr>
          <p:blipFill rotWithShape="1">
            <a:blip r:embed="rId4">
              <a:alphaModFix/>
            </a:blip>
            <a:srcRect b="11976" l="0" r="-1224" t="27491"/>
            <a:stretch/>
          </p:blipFill>
          <p:spPr>
            <a:xfrm>
              <a:off x="8730712" y="176901"/>
              <a:ext cx="754251" cy="694930"/>
            </a:xfrm>
            <a:prstGeom prst="ellipse">
              <a:avLst/>
            </a:prstGeom>
            <a:noFill/>
            <a:ln>
              <a:noFill/>
            </a:ln>
          </p:spPr>
        </p:pic>
        <p:sp>
          <p:nvSpPr>
            <p:cNvPr id="363" name="Google Shape;363;p4"/>
            <p:cNvSpPr txBox="1"/>
            <p:nvPr/>
          </p:nvSpPr>
          <p:spPr>
            <a:xfrm>
              <a:off x="9484963" y="201201"/>
              <a:ext cx="2598548" cy="64633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MY" sz="1200">
                  <a:solidFill>
                    <a:schemeClr val="accent1"/>
                  </a:solidFill>
                  <a:latin typeface="Arial"/>
                  <a:ea typeface="Arial"/>
                  <a:cs typeface="Arial"/>
                  <a:sym typeface="Arial"/>
                </a:rPr>
                <a:t>Training of Core Trainers on CPG</a:t>
              </a:r>
              <a:endParaRPr/>
            </a:p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MY" sz="1200">
                  <a:solidFill>
                    <a:schemeClr val="accent6"/>
                  </a:solidFill>
                  <a:latin typeface="Arial"/>
                  <a:ea typeface="Arial"/>
                  <a:cs typeface="Arial"/>
                  <a:sym typeface="Arial"/>
                </a:rPr>
                <a:t>Management of Asthma in Adults </a:t>
              </a:r>
              <a:endParaRPr/>
            </a:p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MY" sz="1200">
                  <a:solidFill>
                    <a:schemeClr val="accent6"/>
                  </a:solidFill>
                  <a:latin typeface="Arial"/>
                  <a:ea typeface="Arial"/>
                  <a:cs typeface="Arial"/>
                  <a:sym typeface="Arial"/>
                </a:rPr>
                <a:t>(Second Edition)</a:t>
              </a:r>
              <a:endParaRPr/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67" name="Shape 3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8" name="Google Shape;368;p5"/>
          <p:cNvGrpSpPr/>
          <p:nvPr/>
        </p:nvGrpSpPr>
        <p:grpSpPr>
          <a:xfrm>
            <a:off x="8839200" y="114068"/>
            <a:ext cx="3352799" cy="694930"/>
            <a:chOff x="8730712" y="176901"/>
            <a:chExt cx="3352799" cy="694930"/>
          </a:xfrm>
        </p:grpSpPr>
        <p:pic>
          <p:nvPicPr>
            <p:cNvPr id="369" name="Google Shape;369;p5"/>
            <p:cNvPicPr preferRelativeResize="0"/>
            <p:nvPr/>
          </p:nvPicPr>
          <p:blipFill rotWithShape="1">
            <a:blip r:embed="rId3">
              <a:alphaModFix/>
            </a:blip>
            <a:srcRect b="11976" l="0" r="-1224" t="27491"/>
            <a:stretch/>
          </p:blipFill>
          <p:spPr>
            <a:xfrm>
              <a:off x="8730712" y="176901"/>
              <a:ext cx="754251" cy="694930"/>
            </a:xfrm>
            <a:prstGeom prst="ellipse">
              <a:avLst/>
            </a:prstGeom>
            <a:noFill/>
            <a:ln>
              <a:noFill/>
            </a:ln>
          </p:spPr>
        </p:pic>
        <p:sp>
          <p:nvSpPr>
            <p:cNvPr id="370" name="Google Shape;370;p5"/>
            <p:cNvSpPr txBox="1"/>
            <p:nvPr/>
          </p:nvSpPr>
          <p:spPr>
            <a:xfrm>
              <a:off x="9484963" y="201201"/>
              <a:ext cx="2598548" cy="64633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MY" sz="1200">
                  <a:solidFill>
                    <a:schemeClr val="accent1"/>
                  </a:solidFill>
                  <a:latin typeface="Arial"/>
                  <a:ea typeface="Arial"/>
                  <a:cs typeface="Arial"/>
                  <a:sym typeface="Arial"/>
                </a:rPr>
                <a:t>Training of Core Trainers on CPG</a:t>
              </a:r>
              <a:endParaRPr/>
            </a:p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MY" sz="1200">
                  <a:solidFill>
                    <a:schemeClr val="accent6"/>
                  </a:solidFill>
                  <a:latin typeface="Arial"/>
                  <a:ea typeface="Arial"/>
                  <a:cs typeface="Arial"/>
                  <a:sym typeface="Arial"/>
                </a:rPr>
                <a:t>Management of Asthma in Adults </a:t>
              </a:r>
              <a:endParaRPr/>
            </a:p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MY" sz="1200">
                  <a:solidFill>
                    <a:schemeClr val="accent6"/>
                  </a:solidFill>
                  <a:latin typeface="Arial"/>
                  <a:ea typeface="Arial"/>
                  <a:cs typeface="Arial"/>
                  <a:sym typeface="Arial"/>
                </a:rPr>
                <a:t>(Second Edition)</a:t>
              </a:r>
              <a:endParaRPr/>
            </a:p>
          </p:txBody>
        </p:sp>
      </p:grpSp>
      <p:sp>
        <p:nvSpPr>
          <p:cNvPr id="371" name="Google Shape;371;p5"/>
          <p:cNvSpPr txBox="1"/>
          <p:nvPr/>
        </p:nvSpPr>
        <p:spPr>
          <a:xfrm>
            <a:off x="0" y="424955"/>
            <a:ext cx="12192000" cy="76808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32AEB8"/>
              </a:buClr>
              <a:buSzPts val="4800"/>
              <a:buFont typeface="Arial"/>
              <a:buNone/>
            </a:pPr>
            <a:r>
              <a:rPr b="1" lang="en-MY" sz="4800">
                <a:solidFill>
                  <a:srgbClr val="32AEB8"/>
                </a:solidFill>
                <a:latin typeface="Arial"/>
                <a:ea typeface="Arial"/>
                <a:cs typeface="Arial"/>
                <a:sym typeface="Arial"/>
              </a:rPr>
              <a:t>  On further questioning..</a:t>
            </a:r>
            <a:endParaRPr b="1" sz="4800">
              <a:solidFill>
                <a:srgbClr val="32AEB8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72" name="Google Shape;372;p5"/>
          <p:cNvSpPr txBox="1"/>
          <p:nvPr/>
        </p:nvSpPr>
        <p:spPr>
          <a:xfrm>
            <a:off x="384874" y="1503927"/>
            <a:ext cx="11648100" cy="477790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 fontScale="62500" lnSpcReduction="20000"/>
          </a:bodyPr>
          <a:lstStyle/>
          <a:p>
            <a:pPr indent="-457220" lvl="0" marL="457189" marR="0" rtl="0" algn="just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/>
              <a:buChar char="•"/>
            </a:pPr>
            <a:r>
              <a:rPr lang="en-MY" sz="45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What are his other common symptoms?</a:t>
            </a:r>
            <a:endParaRPr/>
          </a:p>
          <a:p>
            <a:pPr indent="-380990" lvl="1" marL="990575" marR="0" rtl="0" algn="just">
              <a:spcBef>
                <a:spcPts val="475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/>
              <a:buChar char="–"/>
            </a:pPr>
            <a:r>
              <a:rPr b="0" i="0" lang="en-MY" sz="3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His symptoms are particularly </a:t>
            </a:r>
            <a:r>
              <a:rPr b="0" i="0" lang="en-MY" sz="3800" u="none" cap="none" strike="noStrik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bothersome at night, </a:t>
            </a:r>
            <a:r>
              <a:rPr b="0" i="0" lang="en-MY" sz="3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with frequent awakenings due to breathlessness, occurring 2–3 times a week. </a:t>
            </a:r>
            <a:endParaRPr/>
          </a:p>
          <a:p>
            <a:pPr indent="-457220" lvl="0" marL="457189" marR="0" rtl="0" algn="just">
              <a:spcBef>
                <a:spcPts val="562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/>
              <a:buChar char="•"/>
            </a:pPr>
            <a:r>
              <a:rPr lang="en-MY" sz="45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What are his triggers?</a:t>
            </a:r>
            <a:endParaRPr/>
          </a:p>
          <a:p>
            <a:pPr indent="-380990" lvl="1" marL="990575" marR="0" rtl="0" algn="just">
              <a:spcBef>
                <a:spcPts val="475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/>
              <a:buChar char="–"/>
            </a:pPr>
            <a:r>
              <a:rPr b="0" i="0" lang="en-MY" sz="3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He has a long-standing history of feeling “tight-chested” after </a:t>
            </a:r>
            <a:r>
              <a:rPr b="0" i="0" lang="en-MY" sz="3800" u="none" cap="none" strike="noStrik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physical </a:t>
            </a:r>
            <a:endParaRPr/>
          </a:p>
          <a:p>
            <a:pPr indent="0" lvl="1" marL="609585" marR="0" rtl="0" algn="just">
              <a:spcBef>
                <a:spcPts val="475"/>
              </a:spcBef>
              <a:spcAft>
                <a:spcPts val="0"/>
              </a:spcAft>
              <a:buClr>
                <a:srgbClr val="FF0000"/>
              </a:buClr>
              <a:buSzPct val="100000"/>
              <a:buFont typeface="Arial"/>
              <a:buNone/>
            </a:pPr>
            <a:r>
              <a:rPr b="0" i="0" lang="en-MY" sz="3800" u="none" cap="none" strike="noStrik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     exertion </a:t>
            </a:r>
            <a:r>
              <a:rPr b="0" i="0" lang="en-MY" sz="3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and </a:t>
            </a:r>
            <a:r>
              <a:rPr b="0" i="0" lang="en-MY" sz="3800" u="none" cap="none" strike="noStrik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exposure to dust </a:t>
            </a:r>
            <a:r>
              <a:rPr b="0" i="0" lang="en-MY" sz="3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at his workplace. </a:t>
            </a:r>
            <a:endParaRPr/>
          </a:p>
          <a:p>
            <a:pPr indent="-380990" lvl="1" marL="990575" marR="0" rtl="0" algn="just">
              <a:spcBef>
                <a:spcPts val="475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/>
              <a:buChar char="–"/>
            </a:pPr>
            <a:r>
              <a:rPr b="0" i="0" lang="en-MY" sz="3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He works in a dusty environment. </a:t>
            </a:r>
            <a:endParaRPr/>
          </a:p>
          <a:p>
            <a:pPr indent="-457220" lvl="0" marL="457189" marR="0" rtl="0" algn="just">
              <a:spcBef>
                <a:spcPts val="562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/>
              <a:buChar char="•"/>
            </a:pPr>
            <a:r>
              <a:rPr lang="en-MY" sz="45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Any family history of asthma/ atopy?</a:t>
            </a:r>
            <a:endParaRPr/>
          </a:p>
          <a:p>
            <a:pPr indent="-380990" lvl="1" marL="990575" marR="0" rtl="0" algn="just">
              <a:spcBef>
                <a:spcPts val="475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/>
              <a:buChar char="–"/>
            </a:pPr>
            <a:r>
              <a:rPr b="0" i="0" lang="en-MY" sz="3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He has a </a:t>
            </a:r>
            <a:r>
              <a:rPr b="0" i="0" lang="en-MY" sz="3800" u="none" cap="none" strike="noStrik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family history of asthma </a:t>
            </a:r>
            <a:r>
              <a:rPr b="0" i="0" lang="en-MY" sz="3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(mother and sister)</a:t>
            </a:r>
            <a:endParaRPr/>
          </a:p>
          <a:p>
            <a:pPr indent="-380990" lvl="1" marL="990575" marR="0" rtl="0" algn="just">
              <a:spcBef>
                <a:spcPts val="475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/>
              <a:buChar char="–"/>
            </a:pPr>
            <a:r>
              <a:rPr b="0" i="0" lang="en-MY" sz="3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He himself has not atopy/ allergy to food</a:t>
            </a:r>
            <a:endParaRPr/>
          </a:p>
          <a:p>
            <a:pPr indent="-457220" lvl="0" marL="457189" marR="0" rtl="0" algn="just">
              <a:spcBef>
                <a:spcPts val="562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/>
              <a:buChar char="•"/>
            </a:pPr>
            <a:r>
              <a:rPr lang="en-MY" sz="45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Is he  a smoker?</a:t>
            </a:r>
            <a:endParaRPr/>
          </a:p>
          <a:p>
            <a:pPr indent="-380990" lvl="1" marL="990575" marR="0" rtl="0" algn="just">
              <a:spcBef>
                <a:spcPts val="475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/>
              <a:buChar char="–"/>
            </a:pPr>
            <a:r>
              <a:rPr b="0" i="0" lang="en-MY" sz="3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He is a </a:t>
            </a:r>
            <a:r>
              <a:rPr b="0" i="0" lang="en-MY" sz="3800" u="none" cap="none" strike="noStrik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social smoker </a:t>
            </a:r>
            <a:r>
              <a:rPr b="0" i="0" lang="en-MY" sz="3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5 cigarettes per day for the last 10 years.</a:t>
            </a:r>
            <a:endParaRPr/>
          </a:p>
          <a:p>
            <a:pPr indent="-287898" lvl="0" marL="457189" marR="0" rtl="0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None/>
            </a:pPr>
            <a:r>
              <a:t/>
            </a:r>
            <a:endParaRPr sz="4267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76" name="Shape 3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7" name="Google Shape;377;p6"/>
          <p:cNvSpPr txBox="1"/>
          <p:nvPr>
            <p:ph idx="1" type="body"/>
          </p:nvPr>
        </p:nvSpPr>
        <p:spPr>
          <a:xfrm>
            <a:off x="18300" y="400656"/>
            <a:ext cx="12191999" cy="76808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4800"/>
              <a:buNone/>
            </a:pPr>
            <a:r>
              <a:rPr b="1" lang="en-MY">
                <a:solidFill>
                  <a:schemeClr val="accent2"/>
                </a:solidFill>
              </a:rPr>
              <a:t>   Question 2</a:t>
            </a:r>
            <a:endParaRPr b="1">
              <a:solidFill>
                <a:srgbClr val="3F3F3F"/>
              </a:solidFill>
            </a:endParaRPr>
          </a:p>
        </p:txBody>
      </p:sp>
      <p:sp>
        <p:nvSpPr>
          <p:cNvPr id="378" name="Google Shape;378;p6"/>
          <p:cNvSpPr txBox="1"/>
          <p:nvPr/>
        </p:nvSpPr>
        <p:spPr>
          <a:xfrm>
            <a:off x="1018159" y="2565538"/>
            <a:ext cx="11173840" cy="5847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MY" sz="3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What do we look for in the physical examination?</a:t>
            </a:r>
            <a:endParaRPr sz="3200">
              <a:solidFill>
                <a:srgbClr val="3F3F3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379" name="Google Shape;379;p6"/>
          <p:cNvGrpSpPr/>
          <p:nvPr/>
        </p:nvGrpSpPr>
        <p:grpSpPr>
          <a:xfrm>
            <a:off x="8839200" y="114068"/>
            <a:ext cx="3352799" cy="694930"/>
            <a:chOff x="8730712" y="176901"/>
            <a:chExt cx="3352799" cy="694930"/>
          </a:xfrm>
        </p:grpSpPr>
        <p:pic>
          <p:nvPicPr>
            <p:cNvPr id="380" name="Google Shape;380;p6"/>
            <p:cNvPicPr preferRelativeResize="0"/>
            <p:nvPr/>
          </p:nvPicPr>
          <p:blipFill rotWithShape="1">
            <a:blip r:embed="rId3">
              <a:alphaModFix/>
            </a:blip>
            <a:srcRect b="11976" l="0" r="-1224" t="27491"/>
            <a:stretch/>
          </p:blipFill>
          <p:spPr>
            <a:xfrm>
              <a:off x="8730712" y="176901"/>
              <a:ext cx="754251" cy="694930"/>
            </a:xfrm>
            <a:prstGeom prst="ellipse">
              <a:avLst/>
            </a:prstGeom>
            <a:noFill/>
            <a:ln>
              <a:noFill/>
            </a:ln>
          </p:spPr>
        </p:pic>
        <p:sp>
          <p:nvSpPr>
            <p:cNvPr id="381" name="Google Shape;381;p6"/>
            <p:cNvSpPr txBox="1"/>
            <p:nvPr/>
          </p:nvSpPr>
          <p:spPr>
            <a:xfrm>
              <a:off x="9484963" y="201201"/>
              <a:ext cx="2598548" cy="64633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MY" sz="1200">
                  <a:solidFill>
                    <a:schemeClr val="accent1"/>
                  </a:solidFill>
                  <a:latin typeface="Arial"/>
                  <a:ea typeface="Arial"/>
                  <a:cs typeface="Arial"/>
                  <a:sym typeface="Arial"/>
                </a:rPr>
                <a:t>Training of Core Trainers on CPG</a:t>
              </a:r>
              <a:endParaRPr/>
            </a:p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MY" sz="1200">
                  <a:solidFill>
                    <a:schemeClr val="accent6"/>
                  </a:solidFill>
                  <a:latin typeface="Arial"/>
                  <a:ea typeface="Arial"/>
                  <a:cs typeface="Arial"/>
                  <a:sym typeface="Arial"/>
                </a:rPr>
                <a:t>Management of Asthma in Adults </a:t>
              </a:r>
              <a:endParaRPr/>
            </a:p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MY" sz="1200">
                  <a:solidFill>
                    <a:schemeClr val="accent6"/>
                  </a:solidFill>
                  <a:latin typeface="Arial"/>
                  <a:ea typeface="Arial"/>
                  <a:cs typeface="Arial"/>
                  <a:sym typeface="Arial"/>
                </a:rPr>
                <a:t>(Second Edition)</a:t>
              </a:r>
              <a:endParaRPr/>
            </a:p>
          </p:txBody>
        </p: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85" name="Shape 3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6" name="Google Shape;386;p7"/>
          <p:cNvSpPr txBox="1"/>
          <p:nvPr>
            <p:ph idx="1" type="body"/>
          </p:nvPr>
        </p:nvSpPr>
        <p:spPr>
          <a:xfrm>
            <a:off x="-20665" y="400656"/>
            <a:ext cx="12191999" cy="76808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4800"/>
              <a:buNone/>
            </a:pPr>
            <a:r>
              <a:rPr b="1" lang="en-MY">
                <a:solidFill>
                  <a:schemeClr val="accent2"/>
                </a:solidFill>
              </a:rPr>
              <a:t>   Answer 2</a:t>
            </a:r>
            <a:endParaRPr b="1">
              <a:solidFill>
                <a:srgbClr val="3F3F3F"/>
              </a:solidFill>
            </a:endParaRPr>
          </a:p>
        </p:txBody>
      </p:sp>
      <p:grpSp>
        <p:nvGrpSpPr>
          <p:cNvPr id="387" name="Google Shape;387;p7"/>
          <p:cNvGrpSpPr/>
          <p:nvPr/>
        </p:nvGrpSpPr>
        <p:grpSpPr>
          <a:xfrm>
            <a:off x="8839200" y="114068"/>
            <a:ext cx="3352799" cy="694930"/>
            <a:chOff x="8730712" y="176901"/>
            <a:chExt cx="3352799" cy="694930"/>
          </a:xfrm>
        </p:grpSpPr>
        <p:pic>
          <p:nvPicPr>
            <p:cNvPr id="388" name="Google Shape;388;p7"/>
            <p:cNvPicPr preferRelativeResize="0"/>
            <p:nvPr/>
          </p:nvPicPr>
          <p:blipFill rotWithShape="1">
            <a:blip r:embed="rId3">
              <a:alphaModFix/>
            </a:blip>
            <a:srcRect b="11976" l="0" r="-1224" t="27491"/>
            <a:stretch/>
          </p:blipFill>
          <p:spPr>
            <a:xfrm>
              <a:off x="8730712" y="176901"/>
              <a:ext cx="754251" cy="694930"/>
            </a:xfrm>
            <a:prstGeom prst="ellipse">
              <a:avLst/>
            </a:prstGeom>
            <a:noFill/>
            <a:ln>
              <a:noFill/>
            </a:ln>
          </p:spPr>
        </p:pic>
        <p:sp>
          <p:nvSpPr>
            <p:cNvPr id="389" name="Google Shape;389;p7"/>
            <p:cNvSpPr txBox="1"/>
            <p:nvPr/>
          </p:nvSpPr>
          <p:spPr>
            <a:xfrm>
              <a:off x="9484963" y="201201"/>
              <a:ext cx="2598548" cy="64633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MY" sz="1200">
                  <a:solidFill>
                    <a:schemeClr val="accent1"/>
                  </a:solidFill>
                  <a:latin typeface="Arial"/>
                  <a:ea typeface="Arial"/>
                  <a:cs typeface="Arial"/>
                  <a:sym typeface="Arial"/>
                </a:rPr>
                <a:t>Training of Core Trainers on CPG</a:t>
              </a:r>
              <a:endParaRPr/>
            </a:p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MY" sz="1200">
                  <a:solidFill>
                    <a:schemeClr val="accent6"/>
                  </a:solidFill>
                  <a:latin typeface="Arial"/>
                  <a:ea typeface="Arial"/>
                  <a:cs typeface="Arial"/>
                  <a:sym typeface="Arial"/>
                </a:rPr>
                <a:t>Management of Asthma in Adults </a:t>
              </a:r>
              <a:endParaRPr/>
            </a:p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MY" sz="1200">
                  <a:solidFill>
                    <a:schemeClr val="accent6"/>
                  </a:solidFill>
                  <a:latin typeface="Arial"/>
                  <a:ea typeface="Arial"/>
                  <a:cs typeface="Arial"/>
                  <a:sym typeface="Arial"/>
                </a:rPr>
                <a:t>(Second Edition)</a:t>
              </a:r>
              <a:endParaRPr/>
            </a:p>
          </p:txBody>
        </p:sp>
      </p:grpSp>
      <p:sp>
        <p:nvSpPr>
          <p:cNvPr id="390" name="Google Shape;390;p7"/>
          <p:cNvSpPr txBox="1"/>
          <p:nvPr/>
        </p:nvSpPr>
        <p:spPr>
          <a:xfrm>
            <a:off x="538173" y="1408923"/>
            <a:ext cx="10822085" cy="452431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b="1" lang="en-MY" sz="2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Vital Signs</a:t>
            </a:r>
            <a:endParaRPr/>
          </a:p>
          <a:p>
            <a:pPr indent="-285750" lvl="0" marL="285750" marR="0" rtl="0" algn="just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en-MY" sz="2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Respiratory rate — look for tachypnoea</a:t>
            </a:r>
            <a:endParaRPr/>
          </a:p>
          <a:p>
            <a:pPr indent="0" lvl="0" marL="0" marR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4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b="1" lang="en-MY" sz="2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Auscultation Findings</a:t>
            </a:r>
            <a:endParaRPr/>
          </a:p>
          <a:p>
            <a:pPr indent="-285750" lvl="0" marL="285750" marR="0" rtl="0" algn="just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en-MY" sz="2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Wheeze/rhonchi</a:t>
            </a:r>
            <a:endParaRPr/>
          </a:p>
          <a:p>
            <a:pPr indent="-285750" lvl="0" marL="285750" marR="0" rtl="0" algn="just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en-MY" sz="2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Prolonged expiratory phase</a:t>
            </a:r>
            <a:endParaRPr/>
          </a:p>
          <a:p>
            <a:pPr indent="-285750" lvl="0" marL="285750" marR="0" rtl="0" algn="just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en-MY" sz="2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Reduced breath sounds</a:t>
            </a:r>
            <a:endParaRPr/>
          </a:p>
          <a:p>
            <a:pPr indent="0" lvl="0" marL="0" marR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4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b="1" lang="en-MY" sz="2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Important Notes</a:t>
            </a:r>
            <a:endParaRPr/>
          </a:p>
          <a:p>
            <a:pPr indent="0" lvl="0" marL="0" marR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en-MY" sz="2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Physical exam may be normal between asthma exacerbations</a:t>
            </a:r>
            <a:endParaRPr/>
          </a:p>
          <a:p>
            <a:pPr indent="0" lvl="0" marL="0" marR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en-MY" sz="2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Helps to exclude other differential diagnoses (e.g., heart failure, COPD, upper airway obstruction)</a:t>
            </a:r>
            <a:endParaRPr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94" name="Shape 3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5" name="Google Shape;395;p8"/>
          <p:cNvSpPr txBox="1"/>
          <p:nvPr/>
        </p:nvSpPr>
        <p:spPr>
          <a:xfrm>
            <a:off x="5501898" y="1048865"/>
            <a:ext cx="6066709" cy="129630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32AEB8"/>
              </a:buClr>
              <a:buSzPts val="4000"/>
              <a:buFont typeface="Arial"/>
              <a:buNone/>
            </a:pPr>
            <a:r>
              <a:rPr b="1" lang="en-MY" sz="4000">
                <a:solidFill>
                  <a:srgbClr val="32AEB8"/>
                </a:solidFill>
                <a:latin typeface="Arial"/>
                <a:ea typeface="Arial"/>
                <a:cs typeface="Arial"/>
                <a:sym typeface="Arial"/>
              </a:rPr>
              <a:t>Physical examination</a:t>
            </a:r>
            <a:endParaRPr b="1" sz="4000">
              <a:solidFill>
                <a:srgbClr val="32AEB8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96" name="Google Shape;396;p8"/>
          <p:cNvSpPr txBox="1"/>
          <p:nvPr/>
        </p:nvSpPr>
        <p:spPr>
          <a:xfrm>
            <a:off x="5501899" y="2225021"/>
            <a:ext cx="6364036" cy="167840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-228600" lvl="0" marL="228600" marR="0" rtl="0" algn="just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en-MY" sz="2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On physical examination:  BMI is 32 kg/m</a:t>
            </a:r>
            <a:r>
              <a:rPr baseline="30000" lang="en-MY" sz="2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2</a:t>
            </a:r>
            <a:r>
              <a:rPr lang="en-MY" sz="2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. </a:t>
            </a:r>
            <a:endParaRPr/>
          </a:p>
          <a:p>
            <a:pPr indent="-228600" lvl="0" marL="228600" marR="0" rtl="0" algn="just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F0000"/>
              </a:buClr>
              <a:buSzPts val="2400"/>
              <a:buFont typeface="Arial"/>
              <a:buChar char="•"/>
            </a:pPr>
            <a:r>
              <a:rPr lang="en-MY" sz="240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No use </a:t>
            </a:r>
            <a:r>
              <a:rPr lang="en-MY" sz="2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of accessory muscles</a:t>
            </a:r>
            <a:endParaRPr/>
          </a:p>
          <a:p>
            <a:pPr indent="-228600" lvl="0" marL="228600" marR="0" rtl="0" algn="just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en-MY" sz="2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On auscultation, he has </a:t>
            </a:r>
            <a:r>
              <a:rPr lang="en-MY" sz="240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expiratory wheezing </a:t>
            </a:r>
            <a:r>
              <a:rPr lang="en-MY" sz="2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and prolonged expiration</a:t>
            </a:r>
            <a:endParaRPr sz="24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97" name="Google Shape;397;p8"/>
          <p:cNvPicPr preferRelativeResize="0"/>
          <p:nvPr>
            <p:ph idx="2" type="pic"/>
          </p:nvPr>
        </p:nvPicPr>
        <p:blipFill rotWithShape="1">
          <a:blip r:embed="rId3">
            <a:alphaModFix/>
          </a:blip>
          <a:srcRect b="0" l="20255" r="20254" t="0"/>
          <a:stretch/>
        </p:blipFill>
        <p:spPr>
          <a:xfrm>
            <a:off x="0" y="-1"/>
            <a:ext cx="4079776" cy="6858001"/>
          </a:xfrm>
          <a:prstGeom prst="rect">
            <a:avLst/>
          </a:prstGeom>
          <a:solidFill>
            <a:srgbClr val="F2F2F2"/>
          </a:solidFill>
          <a:ln>
            <a:noFill/>
          </a:ln>
        </p:spPr>
      </p:pic>
      <p:grpSp>
        <p:nvGrpSpPr>
          <p:cNvPr id="398" name="Google Shape;398;p8"/>
          <p:cNvGrpSpPr/>
          <p:nvPr/>
        </p:nvGrpSpPr>
        <p:grpSpPr>
          <a:xfrm>
            <a:off x="8839200" y="114068"/>
            <a:ext cx="3352799" cy="694930"/>
            <a:chOff x="8730712" y="176901"/>
            <a:chExt cx="3352799" cy="694930"/>
          </a:xfrm>
        </p:grpSpPr>
        <p:pic>
          <p:nvPicPr>
            <p:cNvPr id="399" name="Google Shape;399;p8"/>
            <p:cNvPicPr preferRelativeResize="0"/>
            <p:nvPr/>
          </p:nvPicPr>
          <p:blipFill rotWithShape="1">
            <a:blip r:embed="rId4">
              <a:alphaModFix/>
            </a:blip>
            <a:srcRect b="11976" l="0" r="-1224" t="27491"/>
            <a:stretch/>
          </p:blipFill>
          <p:spPr>
            <a:xfrm>
              <a:off x="8730712" y="176901"/>
              <a:ext cx="754251" cy="694930"/>
            </a:xfrm>
            <a:prstGeom prst="ellipse">
              <a:avLst/>
            </a:prstGeom>
            <a:noFill/>
            <a:ln>
              <a:noFill/>
            </a:ln>
          </p:spPr>
        </p:pic>
        <p:sp>
          <p:nvSpPr>
            <p:cNvPr id="400" name="Google Shape;400;p8"/>
            <p:cNvSpPr txBox="1"/>
            <p:nvPr/>
          </p:nvSpPr>
          <p:spPr>
            <a:xfrm>
              <a:off x="9484963" y="201201"/>
              <a:ext cx="2598548" cy="64633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MY" sz="1200">
                  <a:solidFill>
                    <a:schemeClr val="accent1"/>
                  </a:solidFill>
                  <a:latin typeface="Arial"/>
                  <a:ea typeface="Arial"/>
                  <a:cs typeface="Arial"/>
                  <a:sym typeface="Arial"/>
                </a:rPr>
                <a:t>Training of Core Trainers on CPG</a:t>
              </a:r>
              <a:endParaRPr/>
            </a:p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MY" sz="1200">
                  <a:solidFill>
                    <a:schemeClr val="accent6"/>
                  </a:solidFill>
                  <a:latin typeface="Arial"/>
                  <a:ea typeface="Arial"/>
                  <a:cs typeface="Arial"/>
                  <a:sym typeface="Arial"/>
                </a:rPr>
                <a:t>Management of Asthma in Adults </a:t>
              </a:r>
              <a:endParaRPr/>
            </a:p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MY" sz="1200">
                  <a:solidFill>
                    <a:schemeClr val="accent6"/>
                  </a:solidFill>
                  <a:latin typeface="Arial"/>
                  <a:ea typeface="Arial"/>
                  <a:cs typeface="Arial"/>
                  <a:sym typeface="Arial"/>
                </a:rPr>
                <a:t>(Second Edition)</a:t>
              </a:r>
              <a:endParaRPr/>
            </a:p>
          </p:txBody>
        </p:sp>
      </p:grp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04" name="Shape 4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5" name="Google Shape;405;p9"/>
          <p:cNvSpPr txBox="1"/>
          <p:nvPr>
            <p:ph idx="1" type="body"/>
          </p:nvPr>
        </p:nvSpPr>
        <p:spPr>
          <a:xfrm>
            <a:off x="18300" y="400656"/>
            <a:ext cx="12191999" cy="76808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4800"/>
              <a:buNone/>
            </a:pPr>
            <a:r>
              <a:rPr b="1" lang="en-MY">
                <a:solidFill>
                  <a:schemeClr val="accent2"/>
                </a:solidFill>
              </a:rPr>
              <a:t>   Question 3</a:t>
            </a:r>
            <a:endParaRPr b="1">
              <a:solidFill>
                <a:srgbClr val="3F3F3F"/>
              </a:solidFill>
            </a:endParaRPr>
          </a:p>
        </p:txBody>
      </p:sp>
      <p:sp>
        <p:nvSpPr>
          <p:cNvPr id="406" name="Google Shape;406;p9"/>
          <p:cNvSpPr txBox="1"/>
          <p:nvPr/>
        </p:nvSpPr>
        <p:spPr>
          <a:xfrm>
            <a:off x="527379" y="2491110"/>
            <a:ext cx="11173840" cy="5847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MY" sz="3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What are the key factors that point towards asthma?</a:t>
            </a:r>
            <a:endParaRPr sz="3200">
              <a:solidFill>
                <a:srgbClr val="3F3F3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407" name="Google Shape;407;p9"/>
          <p:cNvGrpSpPr/>
          <p:nvPr/>
        </p:nvGrpSpPr>
        <p:grpSpPr>
          <a:xfrm>
            <a:off x="8839200" y="114068"/>
            <a:ext cx="3352799" cy="694930"/>
            <a:chOff x="8730712" y="176901"/>
            <a:chExt cx="3352799" cy="694930"/>
          </a:xfrm>
        </p:grpSpPr>
        <p:pic>
          <p:nvPicPr>
            <p:cNvPr id="408" name="Google Shape;408;p9"/>
            <p:cNvPicPr preferRelativeResize="0"/>
            <p:nvPr/>
          </p:nvPicPr>
          <p:blipFill rotWithShape="1">
            <a:blip r:embed="rId3">
              <a:alphaModFix/>
            </a:blip>
            <a:srcRect b="11976" l="0" r="-1224" t="27491"/>
            <a:stretch/>
          </p:blipFill>
          <p:spPr>
            <a:xfrm>
              <a:off x="8730712" y="176901"/>
              <a:ext cx="754251" cy="694930"/>
            </a:xfrm>
            <a:prstGeom prst="ellipse">
              <a:avLst/>
            </a:prstGeom>
            <a:noFill/>
            <a:ln>
              <a:noFill/>
            </a:ln>
          </p:spPr>
        </p:pic>
        <p:sp>
          <p:nvSpPr>
            <p:cNvPr id="409" name="Google Shape;409;p9"/>
            <p:cNvSpPr txBox="1"/>
            <p:nvPr/>
          </p:nvSpPr>
          <p:spPr>
            <a:xfrm>
              <a:off x="9484963" y="201201"/>
              <a:ext cx="2598548" cy="64633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MY" sz="1200">
                  <a:solidFill>
                    <a:schemeClr val="accent1"/>
                  </a:solidFill>
                  <a:latin typeface="Arial"/>
                  <a:ea typeface="Arial"/>
                  <a:cs typeface="Arial"/>
                  <a:sym typeface="Arial"/>
                </a:rPr>
                <a:t>Training of Core Trainers on CPG</a:t>
              </a:r>
              <a:endParaRPr/>
            </a:p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MY" sz="1200">
                  <a:solidFill>
                    <a:schemeClr val="accent6"/>
                  </a:solidFill>
                  <a:latin typeface="Arial"/>
                  <a:ea typeface="Arial"/>
                  <a:cs typeface="Arial"/>
                  <a:sym typeface="Arial"/>
                </a:rPr>
                <a:t>Management of Asthma in Adults </a:t>
              </a:r>
              <a:endParaRPr/>
            </a:p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MY" sz="1200">
                  <a:solidFill>
                    <a:schemeClr val="accent6"/>
                  </a:solidFill>
                  <a:latin typeface="Arial"/>
                  <a:ea typeface="Arial"/>
                  <a:cs typeface="Arial"/>
                  <a:sym typeface="Arial"/>
                </a:rPr>
                <a:t>(Second Edition)</a:t>
              </a:r>
              <a:endParaRPr/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asthma tct">
  <a:themeElements>
    <a:clrScheme name="ALLPPT-COLOR-A19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32AEB8"/>
      </a:accent1>
      <a:accent2>
        <a:srgbClr val="F2A40D"/>
      </a:accent2>
      <a:accent3>
        <a:srgbClr val="32AEB8"/>
      </a:accent3>
      <a:accent4>
        <a:srgbClr val="F2A40D"/>
      </a:accent4>
      <a:accent5>
        <a:srgbClr val="32AEB8"/>
      </a:accent5>
      <a:accent6>
        <a:srgbClr val="F2A40D"/>
      </a:accent6>
      <a:hlink>
        <a:srgbClr val="3F3F3F"/>
      </a:hlink>
      <a:folHlink>
        <a:srgbClr val="3F3F3F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Contents Slide Master">
  <a:themeElements>
    <a:clrScheme name="ALLPPT-COLOR-A19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32AEB8"/>
      </a:accent1>
      <a:accent2>
        <a:srgbClr val="F2A40D"/>
      </a:accent2>
      <a:accent3>
        <a:srgbClr val="32AEB8"/>
      </a:accent3>
      <a:accent4>
        <a:srgbClr val="F2A40D"/>
      </a:accent4>
      <a:accent5>
        <a:srgbClr val="32AEB8"/>
      </a:accent5>
      <a:accent6>
        <a:srgbClr val="F2A40D"/>
      </a:accent6>
      <a:hlink>
        <a:srgbClr val="3F3F3F"/>
      </a:hlink>
      <a:folHlink>
        <a:srgbClr val="3F3F3F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 name="1_Contents Slide Master">
  <a:themeElements>
    <a:clrScheme name="ALLPPT-COLOR-A19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32AEB8"/>
      </a:accent1>
      <a:accent2>
        <a:srgbClr val="F2A40D"/>
      </a:accent2>
      <a:accent3>
        <a:srgbClr val="32AEB8"/>
      </a:accent3>
      <a:accent4>
        <a:srgbClr val="F2A40D"/>
      </a:accent4>
      <a:accent5>
        <a:srgbClr val="32AEB8"/>
      </a:accent5>
      <a:accent6>
        <a:srgbClr val="F2A40D"/>
      </a:accent6>
      <a:hlink>
        <a:srgbClr val="3F3F3F"/>
      </a:hlink>
      <a:folHlink>
        <a:srgbClr val="3F3F3F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4.xml><?xml version="1.0" encoding="utf-8"?>
<a:theme xmlns:a="http://schemas.openxmlformats.org/drawingml/2006/main" xmlns:r="http://schemas.openxmlformats.org/officeDocument/2006/relationships" name="2_Contents Slide Master">
  <a:themeElements>
    <a:clrScheme name="ALLPPT-COLOR-A19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32AEB8"/>
      </a:accent1>
      <a:accent2>
        <a:srgbClr val="F2A40D"/>
      </a:accent2>
      <a:accent3>
        <a:srgbClr val="32AEB8"/>
      </a:accent3>
      <a:accent4>
        <a:srgbClr val="F2A40D"/>
      </a:accent4>
      <a:accent5>
        <a:srgbClr val="32AEB8"/>
      </a:accent5>
      <a:accent6>
        <a:srgbClr val="F2A40D"/>
      </a:accent6>
      <a:hlink>
        <a:srgbClr val="3F3F3F"/>
      </a:hlink>
      <a:folHlink>
        <a:srgbClr val="3F3F3F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5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2025-01-09T03:45:35Z</dcterms:created>
  <dc:creator>Andrea Ban</dc:creator>
</cp:coreProperties>
</file>